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comments/modernComment_102_7DC05F85.xml" ContentType="application/vnd.ms-powerpoint.comments+xml"/>
  <Override PartName="/ppt/notesSlides/notesSlide9.xml" ContentType="application/vnd.openxmlformats-officedocument.presentationml.notesSlide+xml"/>
  <Override PartName="/ppt/comments/modernComment_123_DD226EE1.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16_31362CA7.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32_7EF51595.xml" ContentType="application/vnd.ms-powerpoint.comments+xml"/>
  <Override PartName="/ppt/notesSlides/notesSlide14.xml" ContentType="application/vnd.openxmlformats-officedocument.presentationml.notesSlide+xml"/>
  <Override PartName="/ppt/comments/modernComment_107_E0C67832.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9"/>
  </p:notesMasterIdLst>
  <p:handoutMasterIdLst>
    <p:handoutMasterId r:id="rId70"/>
  </p:handoutMasterIdLst>
  <p:sldIdLst>
    <p:sldId id="308" r:id="rId2"/>
    <p:sldId id="299" r:id="rId3"/>
    <p:sldId id="320" r:id="rId4"/>
    <p:sldId id="319" r:id="rId5"/>
    <p:sldId id="322" r:id="rId6"/>
    <p:sldId id="318" r:id="rId7"/>
    <p:sldId id="323" r:id="rId8"/>
    <p:sldId id="327" r:id="rId9"/>
    <p:sldId id="326" r:id="rId10"/>
    <p:sldId id="325" r:id="rId11"/>
    <p:sldId id="328" r:id="rId12"/>
    <p:sldId id="324" r:id="rId13"/>
    <p:sldId id="329" r:id="rId14"/>
    <p:sldId id="330" r:id="rId15"/>
    <p:sldId id="321" r:id="rId16"/>
    <p:sldId id="315" r:id="rId17"/>
    <p:sldId id="304" r:id="rId18"/>
    <p:sldId id="257" r:id="rId19"/>
    <p:sldId id="258" r:id="rId20"/>
    <p:sldId id="290" r:id="rId21"/>
    <p:sldId id="291" r:id="rId22"/>
    <p:sldId id="292" r:id="rId23"/>
    <p:sldId id="301" r:id="rId24"/>
    <p:sldId id="303" r:id="rId25"/>
    <p:sldId id="270" r:id="rId26"/>
    <p:sldId id="316" r:id="rId27"/>
    <p:sldId id="307" r:id="rId28"/>
    <p:sldId id="278" r:id="rId29"/>
    <p:sldId id="282" r:id="rId30"/>
    <p:sldId id="300" r:id="rId31"/>
    <p:sldId id="274" r:id="rId32"/>
    <p:sldId id="273" r:id="rId33"/>
    <p:sldId id="285" r:id="rId34"/>
    <p:sldId id="305" r:id="rId35"/>
    <p:sldId id="306" r:id="rId36"/>
    <p:sldId id="317" r:id="rId37"/>
    <p:sldId id="284" r:id="rId38"/>
    <p:sldId id="276" r:id="rId39"/>
    <p:sldId id="261" r:id="rId40"/>
    <p:sldId id="269" r:id="rId41"/>
    <p:sldId id="263" r:id="rId42"/>
    <p:sldId id="264" r:id="rId43"/>
    <p:sldId id="260" r:id="rId44"/>
    <p:sldId id="265" r:id="rId45"/>
    <p:sldId id="267" r:id="rId46"/>
    <p:sldId id="266" r:id="rId47"/>
    <p:sldId id="271" r:id="rId48"/>
    <p:sldId id="277" r:id="rId49"/>
    <p:sldId id="279" r:id="rId50"/>
    <p:sldId id="268" r:id="rId51"/>
    <p:sldId id="280" r:id="rId52"/>
    <p:sldId id="281" r:id="rId53"/>
    <p:sldId id="287" r:id="rId54"/>
    <p:sldId id="288" r:id="rId55"/>
    <p:sldId id="302" r:id="rId56"/>
    <p:sldId id="309" r:id="rId57"/>
    <p:sldId id="310" r:id="rId58"/>
    <p:sldId id="311" r:id="rId59"/>
    <p:sldId id="312" r:id="rId60"/>
    <p:sldId id="313" r:id="rId61"/>
    <p:sldId id="314" r:id="rId62"/>
    <p:sldId id="275" r:id="rId63"/>
    <p:sldId id="298" r:id="rId64"/>
    <p:sldId id="294" r:id="rId65"/>
    <p:sldId id="295" r:id="rId66"/>
    <p:sldId id="296" r:id="rId67"/>
    <p:sldId id="297" r:id="rId6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0A14E4C-6B9B-4C89-8711-5BC3C5C1C681}">
          <p14:sldIdLst>
            <p14:sldId id="308"/>
            <p14:sldId id="299"/>
          </p14:sldIdLst>
        </p14:section>
        <p14:section name="ByteFrost V2.0 – 16bit Address" id="{8538EA7A-278B-4B0F-991E-F7891C2FE448}">
          <p14:sldIdLst>
            <p14:sldId id="320"/>
            <p14:sldId id="319"/>
            <p14:sldId id="322"/>
            <p14:sldId id="318"/>
            <p14:sldId id="323"/>
            <p14:sldId id="327"/>
            <p14:sldId id="326"/>
            <p14:sldId id="325"/>
            <p14:sldId id="328"/>
            <p14:sldId id="324"/>
            <p14:sldId id="329"/>
            <p14:sldId id="330"/>
          </p14:sldIdLst>
        </p14:section>
        <p14:section name="ByteFrost V1.0" id="{6B090879-C450-48D9-B5C8-DAEEB8970368}">
          <p14:sldIdLst>
            <p14:sldId id="321"/>
            <p14:sldId id="315"/>
            <p14:sldId id="304"/>
            <p14:sldId id="257"/>
            <p14:sldId id="258"/>
            <p14:sldId id="290"/>
            <p14:sldId id="291"/>
            <p14:sldId id="292"/>
            <p14:sldId id="301"/>
            <p14:sldId id="303"/>
            <p14:sldId id="270"/>
            <p14:sldId id="316"/>
            <p14:sldId id="307"/>
            <p14:sldId id="278"/>
            <p14:sldId id="282"/>
            <p14:sldId id="300"/>
            <p14:sldId id="274"/>
            <p14:sldId id="273"/>
            <p14:sldId id="285"/>
            <p14:sldId id="305"/>
            <p14:sldId id="306"/>
          </p14:sldIdLst>
        </p14:section>
        <p14:section name="SD Card" id="{D364C050-FF73-4F21-BB8C-C2ED624BB1FB}">
          <p14:sldIdLst>
            <p14:sldId id="317"/>
          </p14:sldIdLst>
        </p14:section>
        <p14:section name="Micro Instructions" id="{D40DE40A-800A-4B5E-B041-B41BBB2396FA}">
          <p14:sldIdLst>
            <p14:sldId id="284"/>
            <p14:sldId id="276"/>
            <p14:sldId id="261"/>
            <p14:sldId id="269"/>
            <p14:sldId id="263"/>
            <p14:sldId id="264"/>
            <p14:sldId id="260"/>
            <p14:sldId id="265"/>
            <p14:sldId id="267"/>
            <p14:sldId id="266"/>
            <p14:sldId id="271"/>
            <p14:sldId id="277"/>
            <p14:sldId id="279"/>
            <p14:sldId id="268"/>
            <p14:sldId id="280"/>
            <p14:sldId id="281"/>
            <p14:sldId id="287"/>
            <p14:sldId id="288"/>
            <p14:sldId id="302"/>
            <p14:sldId id="309"/>
            <p14:sldId id="310"/>
            <p14:sldId id="311"/>
            <p14:sldId id="312"/>
            <p14:sldId id="313"/>
            <p14:sldId id="314"/>
            <p14:sldId id="275"/>
          </p14:sldIdLst>
        </p14:section>
        <p14:section name="The Name" id="{88308587-F19F-4F21-B58A-F2E443CA8155}">
          <p14:sldIdLst>
            <p14:sldId id="298"/>
            <p14:sldId id="294"/>
            <p14:sldId id="29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C229C8-99E3-C200-4106-60997B1255A7}" name="Gil Keidar" initials="GK" userId="39bab330baa1541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9999FF"/>
    <a:srgbClr val="CC99FF"/>
    <a:srgbClr val="7030A0"/>
    <a:srgbClr val="4472C4"/>
    <a:srgbClr val="FF0000"/>
    <a:srgbClr val="BDD7EE"/>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745B18-EECB-441C-8666-DC84A99DC5AE}" v="12" dt="2024-06-03T05:53:51.6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4660"/>
  </p:normalViewPr>
  <p:slideViewPr>
    <p:cSldViewPr snapToGrid="0">
      <p:cViewPr varScale="1">
        <p:scale>
          <a:sx n="153" d="100"/>
          <a:sy n="153" d="100"/>
        </p:scale>
        <p:origin x="548" y="96"/>
      </p:cViewPr>
      <p:guideLst/>
    </p:cSldViewPr>
  </p:slideViewPr>
  <p:notesTextViewPr>
    <p:cViewPr>
      <p:scale>
        <a:sx n="3" d="2"/>
        <a:sy n="3" d="2"/>
      </p:scale>
      <p:origin x="0" y="0"/>
    </p:cViewPr>
  </p:notesTextViewPr>
  <p:notesViewPr>
    <p:cSldViewPr snapToGrid="0">
      <p:cViewPr varScale="1">
        <p:scale>
          <a:sx n="74" d="100"/>
          <a:sy n="74" d="100"/>
        </p:scale>
        <p:origin x="2938" y="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 Keidar" userId="bd522e22234dfd79" providerId="LiveId" clId="{5EF70CC5-1CB5-44EF-AEFE-955B78A82E2B}"/>
    <pc:docChg chg="undo custSel modSld sldOrd modMainMaster">
      <pc:chgData name="Ron Keidar" userId="bd522e22234dfd79" providerId="LiveId" clId="{5EF70CC5-1CB5-44EF-AEFE-955B78A82E2B}" dt="2024-03-11T06:57:08.036" v="2383" actId="20577"/>
      <pc:docMkLst>
        <pc:docMk/>
      </pc:docMkLst>
      <pc:sldChg chg="addSp modSp mod modClrScheme chgLayout">
        <pc:chgData name="Ron Keidar" userId="bd522e22234dfd79" providerId="LiveId" clId="{5EF70CC5-1CB5-44EF-AEFE-955B78A82E2B}" dt="2024-03-05T07:29:22.103" v="667"/>
        <pc:sldMkLst>
          <pc:docMk/>
          <pc:sldMk cId="2147341095" sldId="260"/>
        </pc:sldMkLst>
        <pc:spChg chg="mod ord">
          <ac:chgData name="Ron Keidar" userId="bd522e22234dfd79" providerId="LiveId" clId="{5EF70CC5-1CB5-44EF-AEFE-955B78A82E2B}" dt="2024-03-05T07:28:01.700" v="619" actId="403"/>
          <ac:spMkLst>
            <pc:docMk/>
            <pc:sldMk cId="2147341095" sldId="260"/>
            <ac:spMk id="2" creationId="{CF14E45F-5D15-41F3-8F2A-2C4AB5F6E279}"/>
          </ac:spMkLst>
        </pc:spChg>
        <pc:spChg chg="mod ord">
          <ac:chgData name="Ron Keidar" userId="bd522e22234dfd79" providerId="LiveId" clId="{5EF70CC5-1CB5-44EF-AEFE-955B78A82E2B}" dt="2024-03-05T07:27:42.779" v="613" actId="700"/>
          <ac:spMkLst>
            <pc:docMk/>
            <pc:sldMk cId="2147341095" sldId="260"/>
            <ac:spMk id="7" creationId="{E40F91B0-0DCE-98E5-CC89-3F4B5D535740}"/>
          </ac:spMkLst>
        </pc:spChg>
        <pc:spChg chg="add mod">
          <ac:chgData name="Ron Keidar" userId="bd522e22234dfd79" providerId="LiveId" clId="{5EF70CC5-1CB5-44EF-AEFE-955B78A82E2B}" dt="2024-03-05T07:29:22.103" v="667"/>
          <ac:spMkLst>
            <pc:docMk/>
            <pc:sldMk cId="2147341095" sldId="260"/>
            <ac:spMk id="8" creationId="{52608AC7-0C89-98F9-3539-F7027AF8ACF8}"/>
          </ac:spMkLst>
        </pc:spChg>
        <pc:graphicFrameChg chg="mod modGraphic">
          <ac:chgData name="Ron Keidar" userId="bd522e22234dfd79" providerId="LiveId" clId="{5EF70CC5-1CB5-44EF-AEFE-955B78A82E2B}" dt="2024-03-05T07:28:54.444" v="654" actId="552"/>
          <ac:graphicFrameMkLst>
            <pc:docMk/>
            <pc:sldMk cId="2147341095" sldId="260"/>
            <ac:graphicFrameMk id="3" creationId="{445C3134-7AEA-45C0-B554-9C3721A651EE}"/>
          </ac:graphicFrameMkLst>
        </pc:graphicFrameChg>
        <pc:graphicFrameChg chg="mod modGraphic">
          <ac:chgData name="Ron Keidar" userId="bd522e22234dfd79" providerId="LiveId" clId="{5EF70CC5-1CB5-44EF-AEFE-955B78A82E2B}" dt="2024-03-05T07:29:08.245" v="666" actId="1036"/>
          <ac:graphicFrameMkLst>
            <pc:docMk/>
            <pc:sldMk cId="2147341095" sldId="260"/>
            <ac:graphicFrameMk id="4" creationId="{61054D4F-50EB-4216-9E26-903E352CCA4A}"/>
          </ac:graphicFrameMkLst>
        </pc:graphicFrameChg>
      </pc:sldChg>
      <pc:sldChg chg="addSp delSp modSp mod modClrScheme chgLayout">
        <pc:chgData name="Ron Keidar" userId="bd522e22234dfd79" providerId="LiveId" clId="{5EF70CC5-1CB5-44EF-AEFE-955B78A82E2B}" dt="2024-03-05T07:12:00.589" v="528"/>
        <pc:sldMkLst>
          <pc:docMk/>
          <pc:sldMk cId="2382693550" sldId="261"/>
        </pc:sldMkLst>
        <pc:spChg chg="del mod ord">
          <ac:chgData name="Ron Keidar" userId="bd522e22234dfd79" providerId="LiveId" clId="{5EF70CC5-1CB5-44EF-AEFE-955B78A82E2B}" dt="2024-03-05T07:11:38.185" v="527" actId="478"/>
          <ac:spMkLst>
            <pc:docMk/>
            <pc:sldMk cId="2382693550" sldId="261"/>
            <ac:spMk id="3" creationId="{D50D9565-1705-470F-A406-4985F561B3C6}"/>
          </ac:spMkLst>
        </pc:spChg>
        <pc:spChg chg="mod ord">
          <ac:chgData name="Ron Keidar" userId="bd522e22234dfd79" providerId="LiveId" clId="{5EF70CC5-1CB5-44EF-AEFE-955B78A82E2B}" dt="2024-03-05T07:11:31.644" v="524" actId="700"/>
          <ac:spMkLst>
            <pc:docMk/>
            <pc:sldMk cId="2382693550" sldId="261"/>
            <ac:spMk id="7" creationId="{334F31CE-B31A-DD33-3124-F5E920EC5815}"/>
          </ac:spMkLst>
        </pc:spChg>
        <pc:spChg chg="add mod ord">
          <ac:chgData name="Ron Keidar" userId="bd522e22234dfd79" providerId="LiveId" clId="{5EF70CC5-1CB5-44EF-AEFE-955B78A82E2B}" dt="2024-03-05T07:11:35.265" v="526" actId="20577"/>
          <ac:spMkLst>
            <pc:docMk/>
            <pc:sldMk cId="2382693550" sldId="261"/>
            <ac:spMk id="9" creationId="{C16637F1-6939-43EB-8F3F-E63975EDBEDE}"/>
          </ac:spMkLst>
        </pc:spChg>
        <pc:spChg chg="add mod">
          <ac:chgData name="Ron Keidar" userId="bd522e22234dfd79" providerId="LiveId" clId="{5EF70CC5-1CB5-44EF-AEFE-955B78A82E2B}" dt="2024-03-05T07:12:00.589" v="528"/>
          <ac:spMkLst>
            <pc:docMk/>
            <pc:sldMk cId="2382693550" sldId="261"/>
            <ac:spMk id="10" creationId="{5D25FB9D-C45D-F182-6CC6-63555E5650DB}"/>
          </ac:spMkLst>
        </pc:spChg>
      </pc:sldChg>
      <pc:sldChg chg="addSp delSp modSp mod modClrScheme chgLayout">
        <pc:chgData name="Ron Keidar" userId="bd522e22234dfd79" providerId="LiveId" clId="{5EF70CC5-1CB5-44EF-AEFE-955B78A82E2B}" dt="2024-03-05T07:41:00.118" v="1279"/>
        <pc:sldMkLst>
          <pc:docMk/>
          <pc:sldMk cId="3771103282" sldId="263"/>
        </pc:sldMkLst>
        <pc:spChg chg="del mod ord">
          <ac:chgData name="Ron Keidar" userId="bd522e22234dfd79" providerId="LiveId" clId="{5EF70CC5-1CB5-44EF-AEFE-955B78A82E2B}" dt="2024-03-05T07:18:26.143" v="588" actId="478"/>
          <ac:spMkLst>
            <pc:docMk/>
            <pc:sldMk cId="3771103282" sldId="263"/>
            <ac:spMk id="3" creationId="{3F4E6031-FEBC-4194-8BA0-2FC6A56A0C1E}"/>
          </ac:spMkLst>
        </pc:spChg>
        <pc:spChg chg="mod ord">
          <ac:chgData name="Ron Keidar" userId="bd522e22234dfd79" providerId="LiveId" clId="{5EF70CC5-1CB5-44EF-AEFE-955B78A82E2B}" dt="2024-03-05T07:17:22.965" v="578" actId="700"/>
          <ac:spMkLst>
            <pc:docMk/>
            <pc:sldMk cId="3771103282" sldId="263"/>
            <ac:spMk id="8" creationId="{75C2A48B-3A4A-C143-4EF3-1E7897CBF23C}"/>
          </ac:spMkLst>
        </pc:spChg>
        <pc:spChg chg="add mod ord">
          <ac:chgData name="Ron Keidar" userId="bd522e22234dfd79" providerId="LiveId" clId="{5EF70CC5-1CB5-44EF-AEFE-955B78A82E2B}" dt="2024-03-05T07:19:11.045" v="602" actId="1076"/>
          <ac:spMkLst>
            <pc:docMk/>
            <pc:sldMk cId="3771103282" sldId="263"/>
            <ac:spMk id="9" creationId="{9C6458AE-9906-FD29-9849-60445EF4114B}"/>
          </ac:spMkLst>
        </pc:spChg>
        <pc:spChg chg="add del mod">
          <ac:chgData name="Ron Keidar" userId="bd522e22234dfd79" providerId="LiveId" clId="{5EF70CC5-1CB5-44EF-AEFE-955B78A82E2B}" dt="2024-03-05T07:17:39.438" v="581" actId="478"/>
          <ac:spMkLst>
            <pc:docMk/>
            <pc:sldMk cId="3771103282" sldId="263"/>
            <ac:spMk id="10" creationId="{9343D9B2-9BC6-1E16-139B-5B0EB78E4B52}"/>
          </ac:spMkLst>
        </pc:spChg>
        <pc:spChg chg="add mod">
          <ac:chgData name="Ron Keidar" userId="bd522e22234dfd79" providerId="LiveId" clId="{5EF70CC5-1CB5-44EF-AEFE-955B78A82E2B}" dt="2024-03-05T07:17:51.395" v="582"/>
          <ac:spMkLst>
            <pc:docMk/>
            <pc:sldMk cId="3771103282" sldId="263"/>
            <ac:spMk id="11" creationId="{3875D4F6-05C9-1523-312A-3EC3F927E185}"/>
          </ac:spMkLst>
        </pc:spChg>
        <pc:graphicFrameChg chg="del">
          <ac:chgData name="Ron Keidar" userId="bd522e22234dfd79" providerId="LiveId" clId="{5EF70CC5-1CB5-44EF-AEFE-955B78A82E2B}" dt="2024-03-05T07:40:59.365" v="1278" actId="478"/>
          <ac:graphicFrameMkLst>
            <pc:docMk/>
            <pc:sldMk cId="3771103282" sldId="263"/>
            <ac:graphicFrameMk id="4" creationId="{E1F94AC3-E70C-41F9-8834-5ED5BD7A184B}"/>
          </ac:graphicFrameMkLst>
        </pc:graphicFrameChg>
        <pc:graphicFrameChg chg="add mod">
          <ac:chgData name="Ron Keidar" userId="bd522e22234dfd79" providerId="LiveId" clId="{5EF70CC5-1CB5-44EF-AEFE-955B78A82E2B}" dt="2024-03-05T07:41:00.118" v="1279"/>
          <ac:graphicFrameMkLst>
            <pc:docMk/>
            <pc:sldMk cId="3771103282" sldId="263"/>
            <ac:graphicFrameMk id="12" creationId="{BBD976FF-39BE-AA85-CF61-42823FB70AEF}"/>
          </ac:graphicFrameMkLst>
        </pc:graphicFrameChg>
      </pc:sldChg>
      <pc:sldChg chg="addSp delSp modSp mod modClrScheme chgLayout">
        <pc:chgData name="Ron Keidar" userId="bd522e22234dfd79" providerId="LiveId" clId="{5EF70CC5-1CB5-44EF-AEFE-955B78A82E2B}" dt="2024-03-05T07:41:07.300" v="1281"/>
        <pc:sldMkLst>
          <pc:docMk/>
          <pc:sldMk cId="2771695062" sldId="264"/>
        </pc:sldMkLst>
        <pc:spChg chg="del mod ord">
          <ac:chgData name="Ron Keidar" userId="bd522e22234dfd79" providerId="LiveId" clId="{5EF70CC5-1CB5-44EF-AEFE-955B78A82E2B}" dt="2024-03-05T07:19:36.089" v="604" actId="478"/>
          <ac:spMkLst>
            <pc:docMk/>
            <pc:sldMk cId="2771695062" sldId="264"/>
            <ac:spMk id="3" creationId="{3F4E6031-FEBC-4194-8BA0-2FC6A56A0C1E}"/>
          </ac:spMkLst>
        </pc:spChg>
        <pc:spChg chg="del">
          <ac:chgData name="Ron Keidar" userId="bd522e22234dfd79" providerId="LiveId" clId="{5EF70CC5-1CB5-44EF-AEFE-955B78A82E2B}" dt="2024-03-05T07:18:10.553" v="586" actId="478"/>
          <ac:spMkLst>
            <pc:docMk/>
            <pc:sldMk cId="2771695062" sldId="264"/>
            <ac:spMk id="8" creationId="{90F60BB3-5D81-DD23-A193-358F1CCCFF9D}"/>
          </ac:spMkLst>
        </pc:spChg>
        <pc:spChg chg="add del mod">
          <ac:chgData name="Ron Keidar" userId="bd522e22234dfd79" providerId="LiveId" clId="{5EF70CC5-1CB5-44EF-AEFE-955B78A82E2B}" dt="2024-03-05T07:18:07.882" v="585" actId="478"/>
          <ac:spMkLst>
            <pc:docMk/>
            <pc:sldMk cId="2771695062" sldId="264"/>
            <ac:spMk id="9" creationId="{9F81AE43-A482-6F6C-73FB-A6D3D7383405}"/>
          </ac:spMkLst>
        </pc:spChg>
        <pc:spChg chg="add mod">
          <ac:chgData name="Ron Keidar" userId="bd522e22234dfd79" providerId="LiveId" clId="{5EF70CC5-1CB5-44EF-AEFE-955B78A82E2B}" dt="2024-03-05T07:18:11.632" v="587"/>
          <ac:spMkLst>
            <pc:docMk/>
            <pc:sldMk cId="2771695062" sldId="264"/>
            <ac:spMk id="10" creationId="{3F1C3DDA-DB50-7AA9-51DC-C32B2259925F}"/>
          </ac:spMkLst>
        </pc:spChg>
        <pc:spChg chg="add mod ord">
          <ac:chgData name="Ron Keidar" userId="bd522e22234dfd79" providerId="LiveId" clId="{5EF70CC5-1CB5-44EF-AEFE-955B78A82E2B}" dt="2024-03-05T07:19:56.119" v="612" actId="1076"/>
          <ac:spMkLst>
            <pc:docMk/>
            <pc:sldMk cId="2771695062" sldId="264"/>
            <ac:spMk id="11" creationId="{E9688787-3757-26CB-8723-B98529A3F51E}"/>
          </ac:spMkLst>
        </pc:spChg>
        <pc:graphicFrameChg chg="del">
          <ac:chgData name="Ron Keidar" userId="bd522e22234dfd79" providerId="LiveId" clId="{5EF70CC5-1CB5-44EF-AEFE-955B78A82E2B}" dt="2024-03-05T07:41:06.810" v="1280" actId="478"/>
          <ac:graphicFrameMkLst>
            <pc:docMk/>
            <pc:sldMk cId="2771695062" sldId="264"/>
            <ac:graphicFrameMk id="4" creationId="{E1F94AC3-E70C-41F9-8834-5ED5BD7A184B}"/>
          </ac:graphicFrameMkLst>
        </pc:graphicFrameChg>
        <pc:graphicFrameChg chg="add mod">
          <ac:chgData name="Ron Keidar" userId="bd522e22234dfd79" providerId="LiveId" clId="{5EF70CC5-1CB5-44EF-AEFE-955B78A82E2B}" dt="2024-03-05T07:41:07.300" v="1281"/>
          <ac:graphicFrameMkLst>
            <pc:docMk/>
            <pc:sldMk cId="2771695062" sldId="264"/>
            <ac:graphicFrameMk id="12" creationId="{1489D408-0D81-9726-13DB-12A4DF633430}"/>
          </ac:graphicFrameMkLst>
        </pc:graphicFrameChg>
        <pc:picChg chg="ord">
          <ac:chgData name="Ron Keidar" userId="bd522e22234dfd79" providerId="LiveId" clId="{5EF70CC5-1CB5-44EF-AEFE-955B78A82E2B}" dt="2024-03-05T07:18:04.905" v="584" actId="167"/>
          <ac:picMkLst>
            <pc:docMk/>
            <pc:sldMk cId="2771695062" sldId="264"/>
            <ac:picMk id="2" creationId="{D73BE4A3-2BE3-C505-811C-BBA403BDC445}"/>
          </ac:picMkLst>
        </pc:picChg>
      </pc:sldChg>
      <pc:sldChg chg="addSp delSp modSp mod modClrScheme chgLayout">
        <pc:chgData name="Ron Keidar" userId="bd522e22234dfd79" providerId="LiveId" clId="{5EF70CC5-1CB5-44EF-AEFE-955B78A82E2B}" dt="2024-03-11T06:51:51.300" v="2203" actId="20577"/>
        <pc:sldMkLst>
          <pc:docMk/>
          <pc:sldMk cId="3793141647" sldId="265"/>
        </pc:sldMkLst>
        <pc:spChg chg="del mod ord">
          <ac:chgData name="Ron Keidar" userId="bd522e22234dfd79" providerId="LiveId" clId="{5EF70CC5-1CB5-44EF-AEFE-955B78A82E2B}" dt="2024-03-05T07:29:46.735" v="672" actId="478"/>
          <ac:spMkLst>
            <pc:docMk/>
            <pc:sldMk cId="3793141647" sldId="265"/>
            <ac:spMk id="3" creationId="{3F4E6031-FEBC-4194-8BA0-2FC6A56A0C1E}"/>
          </ac:spMkLst>
        </pc:spChg>
        <pc:spChg chg="del">
          <ac:chgData name="Ron Keidar" userId="bd522e22234dfd79" providerId="LiveId" clId="{5EF70CC5-1CB5-44EF-AEFE-955B78A82E2B}" dt="2024-03-05T07:49:47.863" v="1889" actId="478"/>
          <ac:spMkLst>
            <pc:docMk/>
            <pc:sldMk cId="3793141647" sldId="265"/>
            <ac:spMk id="7" creationId="{047E18E5-0F89-4B5B-8098-17EBEA0BA3D4}"/>
          </ac:spMkLst>
        </pc:spChg>
        <pc:spChg chg="del">
          <ac:chgData name="Ron Keidar" userId="bd522e22234dfd79" providerId="LiveId" clId="{5EF70CC5-1CB5-44EF-AEFE-955B78A82E2B}" dt="2024-03-05T07:29:33.978" v="669" actId="478"/>
          <ac:spMkLst>
            <pc:docMk/>
            <pc:sldMk cId="3793141647" sldId="265"/>
            <ac:spMk id="12" creationId="{E383B557-D2B3-E136-5EEA-6489ED584993}"/>
          </ac:spMkLst>
        </pc:spChg>
        <pc:spChg chg="add mod">
          <ac:chgData name="Ron Keidar" userId="bd522e22234dfd79" providerId="LiveId" clId="{5EF70CC5-1CB5-44EF-AEFE-955B78A82E2B}" dt="2024-03-05T07:29:26.566" v="668"/>
          <ac:spMkLst>
            <pc:docMk/>
            <pc:sldMk cId="3793141647" sldId="265"/>
            <ac:spMk id="13" creationId="{D8B611AA-A783-51B4-4C58-A99E5D14D9FE}"/>
          </ac:spMkLst>
        </pc:spChg>
        <pc:spChg chg="add mod">
          <ac:chgData name="Ron Keidar" userId="bd522e22234dfd79" providerId="LiveId" clId="{5EF70CC5-1CB5-44EF-AEFE-955B78A82E2B}" dt="2024-03-05T07:29:35.135" v="670"/>
          <ac:spMkLst>
            <pc:docMk/>
            <pc:sldMk cId="3793141647" sldId="265"/>
            <ac:spMk id="14" creationId="{EA9AB06C-1B1F-650D-E2EC-E027C3269283}"/>
          </ac:spMkLst>
        </pc:spChg>
        <pc:spChg chg="add mod ord">
          <ac:chgData name="Ron Keidar" userId="bd522e22234dfd79" providerId="LiveId" clId="{5EF70CC5-1CB5-44EF-AEFE-955B78A82E2B}" dt="2024-03-05T07:30:07.780" v="735" actId="1076"/>
          <ac:spMkLst>
            <pc:docMk/>
            <pc:sldMk cId="3793141647" sldId="265"/>
            <ac:spMk id="15" creationId="{2DB929C3-F448-C925-B6CD-21ECBEE34860}"/>
          </ac:spMkLst>
        </pc:spChg>
        <pc:graphicFrameChg chg="del">
          <ac:chgData name="Ron Keidar" userId="bd522e22234dfd79" providerId="LiveId" clId="{5EF70CC5-1CB5-44EF-AEFE-955B78A82E2B}" dt="2024-03-05T07:41:14.618" v="1282" actId="478"/>
          <ac:graphicFrameMkLst>
            <pc:docMk/>
            <pc:sldMk cId="3793141647" sldId="265"/>
            <ac:graphicFrameMk id="4" creationId="{E1F94AC3-E70C-41F9-8834-5ED5BD7A184B}"/>
          </ac:graphicFrameMkLst>
        </pc:graphicFrameChg>
        <pc:graphicFrameChg chg="mod modGraphic">
          <ac:chgData name="Ron Keidar" userId="bd522e22234dfd79" providerId="LiveId" clId="{5EF70CC5-1CB5-44EF-AEFE-955B78A82E2B}" dt="2024-03-11T06:51:51.300" v="2203" actId="20577"/>
          <ac:graphicFrameMkLst>
            <pc:docMk/>
            <pc:sldMk cId="3793141647" sldId="265"/>
            <ac:graphicFrameMk id="5" creationId="{3EB91328-3C75-4219-B849-F6944D75CCBE}"/>
          </ac:graphicFrameMkLst>
        </pc:graphicFrameChg>
        <pc:graphicFrameChg chg="add mod">
          <ac:chgData name="Ron Keidar" userId="bd522e22234dfd79" providerId="LiveId" clId="{5EF70CC5-1CB5-44EF-AEFE-955B78A82E2B}" dt="2024-03-05T07:41:14.998" v="1283"/>
          <ac:graphicFrameMkLst>
            <pc:docMk/>
            <pc:sldMk cId="3793141647" sldId="265"/>
            <ac:graphicFrameMk id="16" creationId="{B73DBC1E-B29D-A54C-93E8-D8F356FFA073}"/>
          </ac:graphicFrameMkLst>
        </pc:graphicFrameChg>
      </pc:sldChg>
      <pc:sldChg chg="addSp delSp modSp mod modClrScheme chgLayout">
        <pc:chgData name="Ron Keidar" userId="bd522e22234dfd79" providerId="LiveId" clId="{5EF70CC5-1CB5-44EF-AEFE-955B78A82E2B}" dt="2024-03-05T07:49:42.955" v="1887" actId="478"/>
        <pc:sldMkLst>
          <pc:docMk/>
          <pc:sldMk cId="3723038699" sldId="266"/>
        </pc:sldMkLst>
        <pc:spChg chg="del mod ord">
          <ac:chgData name="Ron Keidar" userId="bd522e22234dfd79" providerId="LiveId" clId="{5EF70CC5-1CB5-44EF-AEFE-955B78A82E2B}" dt="2024-03-05T07:34:20.196" v="844" actId="478"/>
          <ac:spMkLst>
            <pc:docMk/>
            <pc:sldMk cId="3723038699" sldId="266"/>
            <ac:spMk id="3" creationId="{3F4E6031-FEBC-4194-8BA0-2FC6A56A0C1E}"/>
          </ac:spMkLst>
        </pc:spChg>
        <pc:spChg chg="del">
          <ac:chgData name="Ron Keidar" userId="bd522e22234dfd79" providerId="LiveId" clId="{5EF70CC5-1CB5-44EF-AEFE-955B78A82E2B}" dt="2024-03-05T07:30:48.800" v="742" actId="478"/>
          <ac:spMkLst>
            <pc:docMk/>
            <pc:sldMk cId="3723038699" sldId="266"/>
            <ac:spMk id="6" creationId="{0BEC74CD-AD63-5FB0-C7E4-9989DCCBA87F}"/>
          </ac:spMkLst>
        </pc:spChg>
        <pc:spChg chg="add mod">
          <ac:chgData name="Ron Keidar" userId="bd522e22234dfd79" providerId="LiveId" clId="{5EF70CC5-1CB5-44EF-AEFE-955B78A82E2B}" dt="2024-03-05T07:30:49.494" v="743"/>
          <ac:spMkLst>
            <pc:docMk/>
            <pc:sldMk cId="3723038699" sldId="266"/>
            <ac:spMk id="7" creationId="{78DEC36A-86AB-FE51-6F31-3902A352711C}"/>
          </ac:spMkLst>
        </pc:spChg>
        <pc:spChg chg="del">
          <ac:chgData name="Ron Keidar" userId="bd522e22234dfd79" providerId="LiveId" clId="{5EF70CC5-1CB5-44EF-AEFE-955B78A82E2B}" dt="2024-03-05T07:49:42.955" v="1887" actId="478"/>
          <ac:spMkLst>
            <pc:docMk/>
            <pc:sldMk cId="3723038699" sldId="266"/>
            <ac:spMk id="9" creationId="{361E36D8-1CCD-4508-AA55-86ED57DD6024}"/>
          </ac:spMkLst>
        </pc:spChg>
        <pc:spChg chg="add mod ord">
          <ac:chgData name="Ron Keidar" userId="bd522e22234dfd79" providerId="LiveId" clId="{5EF70CC5-1CB5-44EF-AEFE-955B78A82E2B}" dt="2024-03-05T07:34:39.002" v="907" actId="1076"/>
          <ac:spMkLst>
            <pc:docMk/>
            <pc:sldMk cId="3723038699" sldId="266"/>
            <ac:spMk id="13" creationId="{BB7DDD94-94F8-32EA-347A-88A3F8A72432}"/>
          </ac:spMkLst>
        </pc:spChg>
        <pc:graphicFrameChg chg="del">
          <ac:chgData name="Ron Keidar" userId="bd522e22234dfd79" providerId="LiveId" clId="{5EF70CC5-1CB5-44EF-AEFE-955B78A82E2B}" dt="2024-03-05T07:41:28.664" v="1286" actId="478"/>
          <ac:graphicFrameMkLst>
            <pc:docMk/>
            <pc:sldMk cId="3723038699" sldId="266"/>
            <ac:graphicFrameMk id="4" creationId="{E1F94AC3-E70C-41F9-8834-5ED5BD7A184B}"/>
          </ac:graphicFrameMkLst>
        </pc:graphicFrameChg>
        <pc:graphicFrameChg chg="add mod">
          <ac:chgData name="Ron Keidar" userId="bd522e22234dfd79" providerId="LiveId" clId="{5EF70CC5-1CB5-44EF-AEFE-955B78A82E2B}" dt="2024-03-05T07:41:29.087" v="1287"/>
          <ac:graphicFrameMkLst>
            <pc:docMk/>
            <pc:sldMk cId="3723038699" sldId="266"/>
            <ac:graphicFrameMk id="14" creationId="{61F6211E-C1A3-A1E5-5BAD-5CC61CF2D4E3}"/>
          </ac:graphicFrameMkLst>
        </pc:graphicFrameChg>
      </pc:sldChg>
      <pc:sldChg chg="addSp delSp modSp mod modClrScheme chgLayout">
        <pc:chgData name="Ron Keidar" userId="bd522e22234dfd79" providerId="LiveId" clId="{5EF70CC5-1CB5-44EF-AEFE-955B78A82E2B}" dt="2024-03-05T07:49:45.373" v="1888" actId="478"/>
        <pc:sldMkLst>
          <pc:docMk/>
          <pc:sldMk cId="813310783" sldId="267"/>
        </pc:sldMkLst>
        <pc:spChg chg="del mod ord">
          <ac:chgData name="Ron Keidar" userId="bd522e22234dfd79" providerId="LiveId" clId="{5EF70CC5-1CB5-44EF-AEFE-955B78A82E2B}" dt="2024-03-05T07:33:20.386" v="779" actId="478"/>
          <ac:spMkLst>
            <pc:docMk/>
            <pc:sldMk cId="813310783" sldId="267"/>
            <ac:spMk id="3" creationId="{3F4E6031-FEBC-4194-8BA0-2FC6A56A0C1E}"/>
          </ac:spMkLst>
        </pc:spChg>
        <pc:spChg chg="del">
          <ac:chgData name="Ron Keidar" userId="bd522e22234dfd79" providerId="LiveId" clId="{5EF70CC5-1CB5-44EF-AEFE-955B78A82E2B}" dt="2024-03-05T07:30:41.639" v="740" actId="478"/>
          <ac:spMkLst>
            <pc:docMk/>
            <pc:sldMk cId="813310783" sldId="267"/>
            <ac:spMk id="6" creationId="{AD38E23B-2DA5-5049-4A6D-AE8E75CBB298}"/>
          </ac:spMkLst>
        </pc:spChg>
        <pc:spChg chg="del">
          <ac:chgData name="Ron Keidar" userId="bd522e22234dfd79" providerId="LiveId" clId="{5EF70CC5-1CB5-44EF-AEFE-955B78A82E2B}" dt="2024-03-05T07:49:45.373" v="1888" actId="478"/>
          <ac:spMkLst>
            <pc:docMk/>
            <pc:sldMk cId="813310783" sldId="267"/>
            <ac:spMk id="8" creationId="{083389E3-5670-49CD-9363-3DC3D46EC1D4}"/>
          </ac:spMkLst>
        </pc:spChg>
        <pc:spChg chg="add del">
          <ac:chgData name="Ron Keidar" userId="bd522e22234dfd79" providerId="LiveId" clId="{5EF70CC5-1CB5-44EF-AEFE-955B78A82E2B}" dt="2024-03-05T07:30:27.530" v="737" actId="22"/>
          <ac:spMkLst>
            <pc:docMk/>
            <pc:sldMk cId="813310783" sldId="267"/>
            <ac:spMk id="13" creationId="{E7CA3ABE-6001-18B9-55CA-EA56F102C17A}"/>
          </ac:spMkLst>
        </pc:spChg>
        <pc:spChg chg="add del mod">
          <ac:chgData name="Ron Keidar" userId="bd522e22234dfd79" providerId="LiveId" clId="{5EF70CC5-1CB5-44EF-AEFE-955B78A82E2B}" dt="2024-03-05T07:30:39.113" v="739" actId="478"/>
          <ac:spMkLst>
            <pc:docMk/>
            <pc:sldMk cId="813310783" sldId="267"/>
            <ac:spMk id="14" creationId="{912A18CA-1320-3AE9-CBCD-3662AB7480D4}"/>
          </ac:spMkLst>
        </pc:spChg>
        <pc:spChg chg="add mod">
          <ac:chgData name="Ron Keidar" userId="bd522e22234dfd79" providerId="LiveId" clId="{5EF70CC5-1CB5-44EF-AEFE-955B78A82E2B}" dt="2024-03-05T07:30:42.861" v="741"/>
          <ac:spMkLst>
            <pc:docMk/>
            <pc:sldMk cId="813310783" sldId="267"/>
            <ac:spMk id="15" creationId="{2726BF04-A43E-C416-E25F-2154FFEE452F}"/>
          </ac:spMkLst>
        </pc:spChg>
        <pc:spChg chg="add mod ord">
          <ac:chgData name="Ron Keidar" userId="bd522e22234dfd79" providerId="LiveId" clId="{5EF70CC5-1CB5-44EF-AEFE-955B78A82E2B}" dt="2024-03-05T07:33:46.724" v="842" actId="1076"/>
          <ac:spMkLst>
            <pc:docMk/>
            <pc:sldMk cId="813310783" sldId="267"/>
            <ac:spMk id="16" creationId="{FF8AD04E-5027-EE89-6850-D890422911A1}"/>
          </ac:spMkLst>
        </pc:spChg>
        <pc:graphicFrameChg chg="del">
          <ac:chgData name="Ron Keidar" userId="bd522e22234dfd79" providerId="LiveId" clId="{5EF70CC5-1CB5-44EF-AEFE-955B78A82E2B}" dt="2024-03-05T07:41:24.037" v="1284" actId="478"/>
          <ac:graphicFrameMkLst>
            <pc:docMk/>
            <pc:sldMk cId="813310783" sldId="267"/>
            <ac:graphicFrameMk id="4" creationId="{E1F94AC3-E70C-41F9-8834-5ED5BD7A184B}"/>
          </ac:graphicFrameMkLst>
        </pc:graphicFrameChg>
        <pc:graphicFrameChg chg="add mod">
          <ac:chgData name="Ron Keidar" userId="bd522e22234dfd79" providerId="LiveId" clId="{5EF70CC5-1CB5-44EF-AEFE-955B78A82E2B}" dt="2024-03-05T07:41:24.321" v="1285"/>
          <ac:graphicFrameMkLst>
            <pc:docMk/>
            <pc:sldMk cId="813310783" sldId="267"/>
            <ac:graphicFrameMk id="17" creationId="{64349418-D6AB-BC6D-B513-99F6B9C75C62}"/>
          </ac:graphicFrameMkLst>
        </pc:graphicFrameChg>
      </pc:sldChg>
      <pc:sldChg chg="addSp delSp modSp mod modClrScheme chgLayout">
        <pc:chgData name="Ron Keidar" userId="bd522e22234dfd79" providerId="LiveId" clId="{5EF70CC5-1CB5-44EF-AEFE-955B78A82E2B}" dt="2024-03-05T07:49:29.543" v="1883" actId="478"/>
        <pc:sldMkLst>
          <pc:docMk/>
          <pc:sldMk cId="3360646182" sldId="268"/>
        </pc:sldMkLst>
        <pc:spChg chg="del">
          <ac:chgData name="Ron Keidar" userId="bd522e22234dfd79" providerId="LiveId" clId="{5EF70CC5-1CB5-44EF-AEFE-955B78A82E2B}" dt="2024-03-05T07:36:40.006" v="1103" actId="478"/>
          <ac:spMkLst>
            <pc:docMk/>
            <pc:sldMk cId="3360646182" sldId="268"/>
            <ac:spMk id="3" creationId="{3F4E6031-FEBC-4194-8BA0-2FC6A56A0C1E}"/>
          </ac:spMkLst>
        </pc:spChg>
        <pc:spChg chg="del">
          <ac:chgData name="Ron Keidar" userId="bd522e22234dfd79" providerId="LiveId" clId="{5EF70CC5-1CB5-44EF-AEFE-955B78A82E2B}" dt="2024-03-05T07:31:20.569" v="750" actId="478"/>
          <ac:spMkLst>
            <pc:docMk/>
            <pc:sldMk cId="3360646182" sldId="268"/>
            <ac:spMk id="6" creationId="{AA916E79-ACCD-E045-68C5-C9EF44B4AADD}"/>
          </ac:spMkLst>
        </pc:spChg>
        <pc:spChg chg="add mod">
          <ac:chgData name="Ron Keidar" userId="bd522e22234dfd79" providerId="LiveId" clId="{5EF70CC5-1CB5-44EF-AEFE-955B78A82E2B}" dt="2024-03-05T07:31:21.114" v="751"/>
          <ac:spMkLst>
            <pc:docMk/>
            <pc:sldMk cId="3360646182" sldId="268"/>
            <ac:spMk id="7" creationId="{E2583D14-19AE-E1A6-BDB6-D2F6EE432F7B}"/>
          </ac:spMkLst>
        </pc:spChg>
        <pc:spChg chg="del">
          <ac:chgData name="Ron Keidar" userId="bd522e22234dfd79" providerId="LiveId" clId="{5EF70CC5-1CB5-44EF-AEFE-955B78A82E2B}" dt="2024-03-05T07:49:29.543" v="1883" actId="478"/>
          <ac:spMkLst>
            <pc:docMk/>
            <pc:sldMk cId="3360646182" sldId="268"/>
            <ac:spMk id="9" creationId="{361E36D8-1CCD-4508-AA55-86ED57DD6024}"/>
          </ac:spMkLst>
        </pc:spChg>
        <pc:spChg chg="add mod ord">
          <ac:chgData name="Ron Keidar" userId="bd522e22234dfd79" providerId="LiveId" clId="{5EF70CC5-1CB5-44EF-AEFE-955B78A82E2B}" dt="2024-03-05T07:36:58.169" v="1167" actId="1076"/>
          <ac:spMkLst>
            <pc:docMk/>
            <pc:sldMk cId="3360646182" sldId="268"/>
            <ac:spMk id="13" creationId="{95649886-AC7F-5307-2CF8-BEA7A20B0F43}"/>
          </ac:spMkLst>
        </pc:spChg>
        <pc:graphicFrameChg chg="del">
          <ac:chgData name="Ron Keidar" userId="bd522e22234dfd79" providerId="LiveId" clId="{5EF70CC5-1CB5-44EF-AEFE-955B78A82E2B}" dt="2024-03-05T07:42:14.799" v="1294" actId="478"/>
          <ac:graphicFrameMkLst>
            <pc:docMk/>
            <pc:sldMk cId="3360646182" sldId="268"/>
            <ac:graphicFrameMk id="4" creationId="{E1F94AC3-E70C-41F9-8834-5ED5BD7A184B}"/>
          </ac:graphicFrameMkLst>
        </pc:graphicFrameChg>
        <pc:graphicFrameChg chg="add mod">
          <ac:chgData name="Ron Keidar" userId="bd522e22234dfd79" providerId="LiveId" clId="{5EF70CC5-1CB5-44EF-AEFE-955B78A82E2B}" dt="2024-03-05T07:42:15.145" v="1295"/>
          <ac:graphicFrameMkLst>
            <pc:docMk/>
            <pc:sldMk cId="3360646182" sldId="268"/>
            <ac:graphicFrameMk id="14" creationId="{1F7CE152-D38B-2D39-98C9-222C91EAE52A}"/>
          </ac:graphicFrameMkLst>
        </pc:graphicFrameChg>
      </pc:sldChg>
      <pc:sldChg chg="addSp delSp modSp mod modClrScheme chgLayout">
        <pc:chgData name="Ron Keidar" userId="bd522e22234dfd79" providerId="LiveId" clId="{5EF70CC5-1CB5-44EF-AEFE-955B78A82E2B}" dt="2024-03-05T07:17:29.216" v="579" actId="1076"/>
        <pc:sldMkLst>
          <pc:docMk/>
          <pc:sldMk cId="61985805" sldId="269"/>
        </pc:sldMkLst>
        <pc:spChg chg="del mod ord">
          <ac:chgData name="Ron Keidar" userId="bd522e22234dfd79" providerId="LiveId" clId="{5EF70CC5-1CB5-44EF-AEFE-955B78A82E2B}" dt="2024-03-05T07:16:50.506" v="557" actId="478"/>
          <ac:spMkLst>
            <pc:docMk/>
            <pc:sldMk cId="61985805" sldId="269"/>
            <ac:spMk id="3" creationId="{D50D9565-1705-470F-A406-4985F561B3C6}"/>
          </ac:spMkLst>
        </pc:spChg>
        <pc:spChg chg="mod ord">
          <ac:chgData name="Ron Keidar" userId="bd522e22234dfd79" providerId="LiveId" clId="{5EF70CC5-1CB5-44EF-AEFE-955B78A82E2B}" dt="2024-03-05T07:17:29.216" v="579" actId="1076"/>
          <ac:spMkLst>
            <pc:docMk/>
            <pc:sldMk cId="61985805" sldId="269"/>
            <ac:spMk id="5" creationId="{AB18DA94-F8E8-458F-07F9-C4D9E067C77A}"/>
          </ac:spMkLst>
        </pc:spChg>
        <pc:spChg chg="add del mod ord">
          <ac:chgData name="Ron Keidar" userId="bd522e22234dfd79" providerId="LiveId" clId="{5EF70CC5-1CB5-44EF-AEFE-955B78A82E2B}" dt="2024-03-05T07:14:20.433" v="542" actId="700"/>
          <ac:spMkLst>
            <pc:docMk/>
            <pc:sldMk cId="61985805" sldId="269"/>
            <ac:spMk id="7" creationId="{7D675598-9573-3FF2-E8E7-09CE9BE6354E}"/>
          </ac:spMkLst>
        </pc:spChg>
        <pc:spChg chg="add del mod ord">
          <ac:chgData name="Ron Keidar" userId="bd522e22234dfd79" providerId="LiveId" clId="{5EF70CC5-1CB5-44EF-AEFE-955B78A82E2B}" dt="2024-03-05T07:14:23.498" v="543" actId="700"/>
          <ac:spMkLst>
            <pc:docMk/>
            <pc:sldMk cId="61985805" sldId="269"/>
            <ac:spMk id="8" creationId="{BAB42701-E634-1027-04CF-115E0F9C3C86}"/>
          </ac:spMkLst>
        </pc:spChg>
        <pc:spChg chg="add del mod ord">
          <ac:chgData name="Ron Keidar" userId="bd522e22234dfd79" providerId="LiveId" clId="{5EF70CC5-1CB5-44EF-AEFE-955B78A82E2B}" dt="2024-03-05T07:15:07.603" v="548" actId="700"/>
          <ac:spMkLst>
            <pc:docMk/>
            <pc:sldMk cId="61985805" sldId="269"/>
            <ac:spMk id="9" creationId="{AAEF7D6B-E3D6-67DC-F633-0FD2DE7C5A8A}"/>
          </ac:spMkLst>
        </pc:spChg>
        <pc:spChg chg="add del mod ord">
          <ac:chgData name="Ron Keidar" userId="bd522e22234dfd79" providerId="LiveId" clId="{5EF70CC5-1CB5-44EF-AEFE-955B78A82E2B}" dt="2024-03-05T07:15:53.107" v="550" actId="700"/>
          <ac:spMkLst>
            <pc:docMk/>
            <pc:sldMk cId="61985805" sldId="269"/>
            <ac:spMk id="10" creationId="{805FB6A6-6757-B6CE-721E-3221C3193B54}"/>
          </ac:spMkLst>
        </pc:spChg>
        <pc:spChg chg="add mod ord">
          <ac:chgData name="Ron Keidar" userId="bd522e22234dfd79" providerId="LiveId" clId="{5EF70CC5-1CB5-44EF-AEFE-955B78A82E2B}" dt="2024-03-05T07:17:09.129" v="577" actId="1076"/>
          <ac:spMkLst>
            <pc:docMk/>
            <pc:sldMk cId="61985805" sldId="269"/>
            <ac:spMk id="11" creationId="{1096DC7C-89BE-BA4B-8B51-D5934B84585A}"/>
          </ac:spMkLst>
        </pc:spChg>
        <pc:spChg chg="add mod">
          <ac:chgData name="Ron Keidar" userId="bd522e22234dfd79" providerId="LiveId" clId="{5EF70CC5-1CB5-44EF-AEFE-955B78A82E2B}" dt="2024-03-05T07:15:55.260" v="551"/>
          <ac:spMkLst>
            <pc:docMk/>
            <pc:sldMk cId="61985805" sldId="269"/>
            <ac:spMk id="12" creationId="{E57FC4AF-3C3E-B932-84C6-EBC689A61D2A}"/>
          </ac:spMkLst>
        </pc:spChg>
      </pc:sldChg>
      <pc:sldChg chg="addSp delSp modSp mod modClrScheme chgLayout">
        <pc:chgData name="Ron Keidar" userId="bd522e22234dfd79" providerId="LiveId" clId="{5EF70CC5-1CB5-44EF-AEFE-955B78A82E2B}" dt="2024-03-05T07:49:40.321" v="1886" actId="478"/>
        <pc:sldMkLst>
          <pc:docMk/>
          <pc:sldMk cId="322480881" sldId="271"/>
        </pc:sldMkLst>
        <pc:spChg chg="del mod ord">
          <ac:chgData name="Ron Keidar" userId="bd522e22234dfd79" providerId="LiveId" clId="{5EF70CC5-1CB5-44EF-AEFE-955B78A82E2B}" dt="2024-03-05T07:34:55.658" v="909" actId="478"/>
          <ac:spMkLst>
            <pc:docMk/>
            <pc:sldMk cId="322480881" sldId="271"/>
            <ac:spMk id="3" creationId="{3F4E6031-FEBC-4194-8BA0-2FC6A56A0C1E}"/>
          </ac:spMkLst>
        </pc:spChg>
        <pc:spChg chg="del">
          <ac:chgData name="Ron Keidar" userId="bd522e22234dfd79" providerId="LiveId" clId="{5EF70CC5-1CB5-44EF-AEFE-955B78A82E2B}" dt="2024-03-05T07:30:57.313" v="744" actId="478"/>
          <ac:spMkLst>
            <pc:docMk/>
            <pc:sldMk cId="322480881" sldId="271"/>
            <ac:spMk id="7" creationId="{1BFFADC3-D0D5-3377-474D-D55A55A1C3D0}"/>
          </ac:spMkLst>
        </pc:spChg>
        <pc:spChg chg="del">
          <ac:chgData name="Ron Keidar" userId="bd522e22234dfd79" providerId="LiveId" clId="{5EF70CC5-1CB5-44EF-AEFE-955B78A82E2B}" dt="2024-03-05T07:49:40.321" v="1886" actId="478"/>
          <ac:spMkLst>
            <pc:docMk/>
            <pc:sldMk cId="322480881" sldId="271"/>
            <ac:spMk id="8" creationId="{083389E3-5670-49CD-9363-3DC3D46EC1D4}"/>
          </ac:spMkLst>
        </pc:spChg>
        <pc:spChg chg="add mod">
          <ac:chgData name="Ron Keidar" userId="bd522e22234dfd79" providerId="LiveId" clId="{5EF70CC5-1CB5-44EF-AEFE-955B78A82E2B}" dt="2024-03-05T07:30:57.886" v="745"/>
          <ac:spMkLst>
            <pc:docMk/>
            <pc:sldMk cId="322480881" sldId="271"/>
            <ac:spMk id="12" creationId="{813AD663-B548-7EA0-9E8D-F633A5846F15}"/>
          </ac:spMkLst>
        </pc:spChg>
        <pc:spChg chg="add mod ord">
          <ac:chgData name="Ron Keidar" userId="bd522e22234dfd79" providerId="LiveId" clId="{5EF70CC5-1CB5-44EF-AEFE-955B78A82E2B}" dt="2024-03-05T07:35:16.808" v="972" actId="1076"/>
          <ac:spMkLst>
            <pc:docMk/>
            <pc:sldMk cId="322480881" sldId="271"/>
            <ac:spMk id="13" creationId="{113E80B0-6D1B-DA28-8E21-146A2EE5E0CF}"/>
          </ac:spMkLst>
        </pc:spChg>
        <pc:graphicFrameChg chg="del">
          <ac:chgData name="Ron Keidar" userId="bd522e22234dfd79" providerId="LiveId" clId="{5EF70CC5-1CB5-44EF-AEFE-955B78A82E2B}" dt="2024-03-05T07:41:42.691" v="1288" actId="478"/>
          <ac:graphicFrameMkLst>
            <pc:docMk/>
            <pc:sldMk cId="322480881" sldId="271"/>
            <ac:graphicFrameMk id="4" creationId="{E1F94AC3-E70C-41F9-8834-5ED5BD7A184B}"/>
          </ac:graphicFrameMkLst>
        </pc:graphicFrameChg>
        <pc:graphicFrameChg chg="add mod">
          <ac:chgData name="Ron Keidar" userId="bd522e22234dfd79" providerId="LiveId" clId="{5EF70CC5-1CB5-44EF-AEFE-955B78A82E2B}" dt="2024-03-05T07:41:43.187" v="1289"/>
          <ac:graphicFrameMkLst>
            <pc:docMk/>
            <pc:sldMk cId="322480881" sldId="271"/>
            <ac:graphicFrameMk id="14" creationId="{47BD0506-A296-74EB-7A38-F1734A490F7E}"/>
          </ac:graphicFrameMkLst>
        </pc:graphicFrameChg>
      </pc:sldChg>
      <pc:sldChg chg="addSp delSp modSp mod">
        <pc:chgData name="Ron Keidar" userId="bd522e22234dfd79" providerId="LiveId" clId="{5EF70CC5-1CB5-44EF-AEFE-955B78A82E2B}" dt="2024-03-05T07:09:08.387" v="515" actId="14100"/>
        <pc:sldMkLst>
          <pc:docMk/>
          <pc:sldMk cId="686519359" sldId="273"/>
        </pc:sldMkLst>
        <pc:spChg chg="mod">
          <ac:chgData name="Ron Keidar" userId="bd522e22234dfd79" providerId="LiveId" clId="{5EF70CC5-1CB5-44EF-AEFE-955B78A82E2B}" dt="2024-03-05T07:06:07.024" v="458" actId="1076"/>
          <ac:spMkLst>
            <pc:docMk/>
            <pc:sldMk cId="686519359" sldId="273"/>
            <ac:spMk id="3" creationId="{A450D4A6-22F8-4A01-9F67-DAD78824A19B}"/>
          </ac:spMkLst>
        </pc:spChg>
        <pc:spChg chg="mod">
          <ac:chgData name="Ron Keidar" userId="bd522e22234dfd79" providerId="LiveId" clId="{5EF70CC5-1CB5-44EF-AEFE-955B78A82E2B}" dt="2024-03-05T07:08:38.888" v="512" actId="1038"/>
          <ac:spMkLst>
            <pc:docMk/>
            <pc:sldMk cId="686519359" sldId="273"/>
            <ac:spMk id="4" creationId="{7CC0352E-32EA-4403-9027-25A687992806}"/>
          </ac:spMkLst>
        </pc:spChg>
        <pc:spChg chg="mod">
          <ac:chgData name="Ron Keidar" userId="bd522e22234dfd79" providerId="LiveId" clId="{5EF70CC5-1CB5-44EF-AEFE-955B78A82E2B}" dt="2024-03-05T07:08:38.888" v="512" actId="1038"/>
          <ac:spMkLst>
            <pc:docMk/>
            <pc:sldMk cId="686519359" sldId="273"/>
            <ac:spMk id="5" creationId="{87DEF291-5B32-4602-9E11-1210D6DED3AF}"/>
          </ac:spMkLst>
        </pc:spChg>
        <pc:spChg chg="mod">
          <ac:chgData name="Ron Keidar" userId="bd522e22234dfd79" providerId="LiveId" clId="{5EF70CC5-1CB5-44EF-AEFE-955B78A82E2B}" dt="2024-03-05T07:08:38.888" v="512" actId="1038"/>
          <ac:spMkLst>
            <pc:docMk/>
            <pc:sldMk cId="686519359" sldId="273"/>
            <ac:spMk id="8" creationId="{EEA914CD-FA5E-4265-8DA8-4C4929259DE9}"/>
          </ac:spMkLst>
        </pc:spChg>
        <pc:spChg chg="mod">
          <ac:chgData name="Ron Keidar" userId="bd522e22234dfd79" providerId="LiveId" clId="{5EF70CC5-1CB5-44EF-AEFE-955B78A82E2B}" dt="2024-03-05T07:08:38.888" v="512" actId="1038"/>
          <ac:spMkLst>
            <pc:docMk/>
            <pc:sldMk cId="686519359" sldId="273"/>
            <ac:spMk id="11" creationId="{5145C8B6-8DE8-4DAF-A9C1-BE227B5FB6D7}"/>
          </ac:spMkLst>
        </pc:spChg>
        <pc:spChg chg="mod">
          <ac:chgData name="Ron Keidar" userId="bd522e22234dfd79" providerId="LiveId" clId="{5EF70CC5-1CB5-44EF-AEFE-955B78A82E2B}" dt="2024-03-05T07:08:38.888" v="512" actId="1038"/>
          <ac:spMkLst>
            <pc:docMk/>
            <pc:sldMk cId="686519359" sldId="273"/>
            <ac:spMk id="13" creationId="{CF67C1AC-AF45-4780-BB40-A6A2A587D6CD}"/>
          </ac:spMkLst>
        </pc:spChg>
        <pc:spChg chg="mod">
          <ac:chgData name="Ron Keidar" userId="bd522e22234dfd79" providerId="LiveId" clId="{5EF70CC5-1CB5-44EF-AEFE-955B78A82E2B}" dt="2024-03-05T07:09:00.382" v="514" actId="14100"/>
          <ac:spMkLst>
            <pc:docMk/>
            <pc:sldMk cId="686519359" sldId="273"/>
            <ac:spMk id="15" creationId="{32CA9493-09C1-485B-B47D-AEF06F6BD4EC}"/>
          </ac:spMkLst>
        </pc:spChg>
        <pc:spChg chg="mod">
          <ac:chgData name="Ron Keidar" userId="bd522e22234dfd79" providerId="LiveId" clId="{5EF70CC5-1CB5-44EF-AEFE-955B78A82E2B}" dt="2024-03-05T07:08:38.888" v="512" actId="1038"/>
          <ac:spMkLst>
            <pc:docMk/>
            <pc:sldMk cId="686519359" sldId="273"/>
            <ac:spMk id="19" creationId="{9DCC921A-B7EB-4295-B511-CBB06E49B76F}"/>
          </ac:spMkLst>
        </pc:spChg>
        <pc:spChg chg="add del mod">
          <ac:chgData name="Ron Keidar" userId="bd522e22234dfd79" providerId="LiveId" clId="{5EF70CC5-1CB5-44EF-AEFE-955B78A82E2B}" dt="2024-03-05T07:08:21.409" v="481" actId="478"/>
          <ac:spMkLst>
            <pc:docMk/>
            <pc:sldMk cId="686519359" sldId="273"/>
            <ac:spMk id="20" creationId="{E899262F-9E3B-BDFD-4E76-024732B3CF5E}"/>
          </ac:spMkLst>
        </pc:spChg>
        <pc:spChg chg="mod">
          <ac:chgData name="Ron Keidar" userId="bd522e22234dfd79" providerId="LiveId" clId="{5EF70CC5-1CB5-44EF-AEFE-955B78A82E2B}" dt="2024-03-05T07:08:38.888" v="512" actId="1038"/>
          <ac:spMkLst>
            <pc:docMk/>
            <pc:sldMk cId="686519359" sldId="273"/>
            <ac:spMk id="21" creationId="{F5C57A44-C7A6-4392-AC60-D41ED74FB224}"/>
          </ac:spMkLst>
        </pc:spChg>
        <pc:spChg chg="mod">
          <ac:chgData name="Ron Keidar" userId="bd522e22234dfd79" providerId="LiveId" clId="{5EF70CC5-1CB5-44EF-AEFE-955B78A82E2B}" dt="2024-03-05T07:08:38.888" v="512" actId="1038"/>
          <ac:spMkLst>
            <pc:docMk/>
            <pc:sldMk cId="686519359" sldId="273"/>
            <ac:spMk id="22" creationId="{CC590561-ED9A-458B-A482-7ACEC3A262F8}"/>
          </ac:spMkLst>
        </pc:spChg>
        <pc:spChg chg="del">
          <ac:chgData name="Ron Keidar" userId="bd522e22234dfd79" providerId="LiveId" clId="{5EF70CC5-1CB5-44EF-AEFE-955B78A82E2B}" dt="2024-03-05T07:06:12.151" v="459" actId="478"/>
          <ac:spMkLst>
            <pc:docMk/>
            <pc:sldMk cId="686519359" sldId="273"/>
            <ac:spMk id="25" creationId="{6646FB45-77A6-44D4-894D-DAE90BF79FDA}"/>
          </ac:spMkLst>
        </pc:spChg>
        <pc:spChg chg="del">
          <ac:chgData name="Ron Keidar" userId="bd522e22234dfd79" providerId="LiveId" clId="{5EF70CC5-1CB5-44EF-AEFE-955B78A82E2B}" dt="2024-03-05T07:06:12.151" v="459" actId="478"/>
          <ac:spMkLst>
            <pc:docMk/>
            <pc:sldMk cId="686519359" sldId="273"/>
            <ac:spMk id="26" creationId="{A04B07D5-5F2D-4B13-B174-C4ED649CB6FD}"/>
          </ac:spMkLst>
        </pc:spChg>
        <pc:spChg chg="del mod">
          <ac:chgData name="Ron Keidar" userId="bd522e22234dfd79" providerId="LiveId" clId="{5EF70CC5-1CB5-44EF-AEFE-955B78A82E2B}" dt="2024-03-05T07:06:12.151" v="459" actId="478"/>
          <ac:spMkLst>
            <pc:docMk/>
            <pc:sldMk cId="686519359" sldId="273"/>
            <ac:spMk id="30" creationId="{DA8A8CB6-5131-4E2C-AF94-05B001E2D1E1}"/>
          </ac:spMkLst>
        </pc:spChg>
        <pc:spChg chg="del">
          <ac:chgData name="Ron Keidar" userId="bd522e22234dfd79" providerId="LiveId" clId="{5EF70CC5-1CB5-44EF-AEFE-955B78A82E2B}" dt="2024-03-05T07:06:12.151" v="459" actId="478"/>
          <ac:spMkLst>
            <pc:docMk/>
            <pc:sldMk cId="686519359" sldId="273"/>
            <ac:spMk id="34" creationId="{F5399959-AE9E-4813-947A-A534B9D2D1B3}"/>
          </ac:spMkLst>
        </pc:spChg>
        <pc:cxnChg chg="mod">
          <ac:chgData name="Ron Keidar" userId="bd522e22234dfd79" providerId="LiveId" clId="{5EF70CC5-1CB5-44EF-AEFE-955B78A82E2B}" dt="2024-03-05T07:08:38.888" v="512" actId="1038"/>
          <ac:cxnSpMkLst>
            <pc:docMk/>
            <pc:sldMk cId="686519359" sldId="273"/>
            <ac:cxnSpMk id="7" creationId="{EEA55D6E-4AE3-4219-91D5-E37754E43008}"/>
          </ac:cxnSpMkLst>
        </pc:cxnChg>
        <pc:cxnChg chg="mod">
          <ac:chgData name="Ron Keidar" userId="bd522e22234dfd79" providerId="LiveId" clId="{5EF70CC5-1CB5-44EF-AEFE-955B78A82E2B}" dt="2024-03-05T07:08:38.888" v="512" actId="1038"/>
          <ac:cxnSpMkLst>
            <pc:docMk/>
            <pc:sldMk cId="686519359" sldId="273"/>
            <ac:cxnSpMk id="10" creationId="{722C0FF7-2BDC-494B-92C3-31E95AA2509F}"/>
          </ac:cxnSpMkLst>
        </pc:cxnChg>
        <pc:cxnChg chg="mod">
          <ac:chgData name="Ron Keidar" userId="bd522e22234dfd79" providerId="LiveId" clId="{5EF70CC5-1CB5-44EF-AEFE-955B78A82E2B}" dt="2024-03-05T07:08:38.888" v="512" actId="1038"/>
          <ac:cxnSpMkLst>
            <pc:docMk/>
            <pc:sldMk cId="686519359" sldId="273"/>
            <ac:cxnSpMk id="12" creationId="{05ABD36F-CD81-485F-BD82-667169D17B59}"/>
          </ac:cxnSpMkLst>
        </pc:cxnChg>
        <pc:cxnChg chg="mod">
          <ac:chgData name="Ron Keidar" userId="bd522e22234dfd79" providerId="LiveId" clId="{5EF70CC5-1CB5-44EF-AEFE-955B78A82E2B}" dt="2024-03-05T07:09:08.387" v="515" actId="14100"/>
          <ac:cxnSpMkLst>
            <pc:docMk/>
            <pc:sldMk cId="686519359" sldId="273"/>
            <ac:cxnSpMk id="17" creationId="{50CA7CB5-F919-4470-A0F5-0F8E76A116FC}"/>
          </ac:cxnSpMkLst>
        </pc:cxnChg>
        <pc:cxnChg chg="add del mod">
          <ac:chgData name="Ron Keidar" userId="bd522e22234dfd79" providerId="LiveId" clId="{5EF70CC5-1CB5-44EF-AEFE-955B78A82E2B}" dt="2024-03-05T07:08:22.602" v="482" actId="478"/>
          <ac:cxnSpMkLst>
            <pc:docMk/>
            <pc:sldMk cId="686519359" sldId="273"/>
            <ac:cxnSpMk id="18" creationId="{8D131CCD-7AFC-613F-CA38-C77757CF307B}"/>
          </ac:cxnSpMkLst>
        </pc:cxnChg>
        <pc:cxnChg chg="del mod">
          <ac:chgData name="Ron Keidar" userId="bd522e22234dfd79" providerId="LiveId" clId="{5EF70CC5-1CB5-44EF-AEFE-955B78A82E2B}" dt="2024-03-05T07:06:12.151" v="459" actId="478"/>
          <ac:cxnSpMkLst>
            <pc:docMk/>
            <pc:sldMk cId="686519359" sldId="273"/>
            <ac:cxnSpMk id="27" creationId="{AE33A32D-67EC-444E-88CC-066BE4A2714B}"/>
          </ac:cxnSpMkLst>
        </pc:cxnChg>
        <pc:cxnChg chg="del mod">
          <ac:chgData name="Ron Keidar" userId="bd522e22234dfd79" providerId="LiveId" clId="{5EF70CC5-1CB5-44EF-AEFE-955B78A82E2B}" dt="2024-03-05T07:06:12.151" v="459" actId="478"/>
          <ac:cxnSpMkLst>
            <pc:docMk/>
            <pc:sldMk cId="686519359" sldId="273"/>
            <ac:cxnSpMk id="31" creationId="{72E72723-A57A-4383-BB85-CCBF38D158C5}"/>
          </ac:cxnSpMkLst>
        </pc:cxnChg>
        <pc:cxnChg chg="del mod">
          <ac:chgData name="Ron Keidar" userId="bd522e22234dfd79" providerId="LiveId" clId="{5EF70CC5-1CB5-44EF-AEFE-955B78A82E2B}" dt="2024-03-05T07:06:12.151" v="459" actId="478"/>
          <ac:cxnSpMkLst>
            <pc:docMk/>
            <pc:sldMk cId="686519359" sldId="273"/>
            <ac:cxnSpMk id="35" creationId="{476DBCEC-5130-4D37-9308-631BF95859D4}"/>
          </ac:cxnSpMkLst>
        </pc:cxnChg>
        <pc:cxnChg chg="del mod">
          <ac:chgData name="Ron Keidar" userId="bd522e22234dfd79" providerId="LiveId" clId="{5EF70CC5-1CB5-44EF-AEFE-955B78A82E2B}" dt="2024-03-05T07:06:16.776" v="461" actId="478"/>
          <ac:cxnSpMkLst>
            <pc:docMk/>
            <pc:sldMk cId="686519359" sldId="273"/>
            <ac:cxnSpMk id="37" creationId="{63572549-15C5-41EA-8139-D8D098620ED7}"/>
          </ac:cxnSpMkLst>
        </pc:cxnChg>
      </pc:sldChg>
      <pc:sldChg chg="addSp delSp modSp mod ord">
        <pc:chgData name="Ron Keidar" userId="bd522e22234dfd79" providerId="LiveId" clId="{5EF70CC5-1CB5-44EF-AEFE-955B78A82E2B}" dt="2024-03-05T07:07:53.736" v="480"/>
        <pc:sldMkLst>
          <pc:docMk/>
          <pc:sldMk cId="3607425193" sldId="274"/>
        </pc:sldMkLst>
        <pc:spChg chg="mod">
          <ac:chgData name="Ron Keidar" userId="bd522e22234dfd79" providerId="LiveId" clId="{5EF70CC5-1CB5-44EF-AEFE-955B78A82E2B}" dt="2024-03-05T06:59:46.856" v="434" actId="20577"/>
          <ac:spMkLst>
            <pc:docMk/>
            <pc:sldMk cId="3607425193" sldId="274"/>
            <ac:spMk id="2" creationId="{8654F32E-4E0E-4074-BD84-B5CA9D9D5EF5}"/>
          </ac:spMkLst>
        </pc:spChg>
        <pc:spChg chg="mod">
          <ac:chgData name="Ron Keidar" userId="bd522e22234dfd79" providerId="LiveId" clId="{5EF70CC5-1CB5-44EF-AEFE-955B78A82E2B}" dt="2024-03-05T06:56:16.246" v="363" actId="1037"/>
          <ac:spMkLst>
            <pc:docMk/>
            <pc:sldMk cId="3607425193" sldId="274"/>
            <ac:spMk id="13" creationId="{CF67C1AC-AF45-4780-BB40-A6A2A587D6CD}"/>
          </ac:spMkLst>
        </pc:spChg>
        <pc:spChg chg="del">
          <ac:chgData name="Ron Keidar" userId="bd522e22234dfd79" providerId="LiveId" clId="{5EF70CC5-1CB5-44EF-AEFE-955B78A82E2B}" dt="2024-03-05T06:48:40.658" v="220" actId="478"/>
          <ac:spMkLst>
            <pc:docMk/>
            <pc:sldMk cId="3607425193" sldId="274"/>
            <ac:spMk id="19" creationId="{9DCC921A-B7EB-4295-B511-CBB06E49B76F}"/>
          </ac:spMkLst>
        </pc:spChg>
        <pc:spChg chg="mod">
          <ac:chgData name="Ron Keidar" userId="bd522e22234dfd79" providerId="LiveId" clId="{5EF70CC5-1CB5-44EF-AEFE-955B78A82E2B}" dt="2024-03-05T06:53:17.007" v="252" actId="1076"/>
          <ac:spMkLst>
            <pc:docMk/>
            <pc:sldMk cId="3607425193" sldId="274"/>
            <ac:spMk id="20" creationId="{772750D8-9883-4926-B567-BC48B3710EF4}"/>
          </ac:spMkLst>
        </pc:spChg>
        <pc:spChg chg="mod">
          <ac:chgData name="Ron Keidar" userId="bd522e22234dfd79" providerId="LiveId" clId="{5EF70CC5-1CB5-44EF-AEFE-955B78A82E2B}" dt="2024-03-05T06:56:53.576" v="398" actId="1037"/>
          <ac:spMkLst>
            <pc:docMk/>
            <pc:sldMk cId="3607425193" sldId="274"/>
            <ac:spMk id="32" creationId="{0808524D-0108-444C-82EC-727CE5B66372}"/>
          </ac:spMkLst>
        </pc:spChg>
        <pc:spChg chg="add mod">
          <ac:chgData name="Ron Keidar" userId="bd522e22234dfd79" providerId="LiveId" clId="{5EF70CC5-1CB5-44EF-AEFE-955B78A82E2B}" dt="2024-03-05T06:54:42.415" v="266" actId="20577"/>
          <ac:spMkLst>
            <pc:docMk/>
            <pc:sldMk cId="3607425193" sldId="274"/>
            <ac:spMk id="34" creationId="{27C1D059-2471-B892-4EDC-FB1D43B35318}"/>
          </ac:spMkLst>
        </pc:spChg>
        <pc:spChg chg="mod">
          <ac:chgData name="Ron Keidar" userId="bd522e22234dfd79" providerId="LiveId" clId="{5EF70CC5-1CB5-44EF-AEFE-955B78A82E2B}" dt="2024-03-05T07:07:11.521" v="477"/>
          <ac:spMkLst>
            <pc:docMk/>
            <pc:sldMk cId="3607425193" sldId="274"/>
            <ac:spMk id="37" creationId="{8C70B29B-A1AA-419A-A1E5-9C3574A02724}"/>
          </ac:spMkLst>
        </pc:spChg>
        <pc:spChg chg="mod">
          <ac:chgData name="Ron Keidar" userId="bd522e22234dfd79" providerId="LiveId" clId="{5EF70CC5-1CB5-44EF-AEFE-955B78A82E2B}" dt="2024-03-05T06:57:54.726" v="409" actId="20577"/>
          <ac:spMkLst>
            <pc:docMk/>
            <pc:sldMk cId="3607425193" sldId="274"/>
            <ac:spMk id="38" creationId="{93AEE484-5793-4871-BA0F-8885BAC963B2}"/>
          </ac:spMkLst>
        </pc:spChg>
        <pc:spChg chg="add mod">
          <ac:chgData name="Ron Keidar" userId="bd522e22234dfd79" providerId="LiveId" clId="{5EF70CC5-1CB5-44EF-AEFE-955B78A82E2B}" dt="2024-03-05T06:52:54.447" v="248"/>
          <ac:spMkLst>
            <pc:docMk/>
            <pc:sldMk cId="3607425193" sldId="274"/>
            <ac:spMk id="42" creationId="{39C18F48-F4A9-B28B-443A-C1198A546B4C}"/>
          </ac:spMkLst>
        </pc:spChg>
        <pc:spChg chg="mod">
          <ac:chgData name="Ron Keidar" userId="bd522e22234dfd79" providerId="LiveId" clId="{5EF70CC5-1CB5-44EF-AEFE-955B78A82E2B}" dt="2024-03-05T07:01:52.887" v="455" actId="1076"/>
          <ac:spMkLst>
            <pc:docMk/>
            <pc:sldMk cId="3607425193" sldId="274"/>
            <ac:spMk id="55" creationId="{856E40C5-F41C-42FE-9C38-922CD5E56280}"/>
          </ac:spMkLst>
        </pc:spChg>
        <pc:graphicFrameChg chg="add mod modGraphic">
          <ac:chgData name="Ron Keidar" userId="bd522e22234dfd79" providerId="LiveId" clId="{5EF70CC5-1CB5-44EF-AEFE-955B78A82E2B}" dt="2024-03-05T07:00:20.031" v="436" actId="14100"/>
          <ac:graphicFrameMkLst>
            <pc:docMk/>
            <pc:sldMk cId="3607425193" sldId="274"/>
            <ac:graphicFrameMk id="25" creationId="{109EEA80-3811-5D2A-17CC-45E7F9788228}"/>
          </ac:graphicFrameMkLst>
        </pc:graphicFrameChg>
        <pc:cxnChg chg="mod">
          <ac:chgData name="Ron Keidar" userId="bd522e22234dfd79" providerId="LiveId" clId="{5EF70CC5-1CB5-44EF-AEFE-955B78A82E2B}" dt="2024-03-05T06:56:16.246" v="363" actId="1037"/>
          <ac:cxnSpMkLst>
            <pc:docMk/>
            <pc:sldMk cId="3607425193" sldId="274"/>
            <ac:cxnSpMk id="12" creationId="{05ABD36F-CD81-485F-BD82-667169D17B59}"/>
          </ac:cxnSpMkLst>
        </pc:cxnChg>
        <pc:cxnChg chg="mod">
          <ac:chgData name="Ron Keidar" userId="bd522e22234dfd79" providerId="LiveId" clId="{5EF70CC5-1CB5-44EF-AEFE-955B78A82E2B}" dt="2024-03-05T06:54:51.914" v="267" actId="14100"/>
          <ac:cxnSpMkLst>
            <pc:docMk/>
            <pc:sldMk cId="3607425193" sldId="274"/>
            <ac:cxnSpMk id="28" creationId="{5746861B-2B36-4610-8D0D-CA8130449E9A}"/>
          </ac:cxnSpMkLst>
        </pc:cxnChg>
        <pc:cxnChg chg="mod">
          <ac:chgData name="Ron Keidar" userId="bd522e22234dfd79" providerId="LiveId" clId="{5EF70CC5-1CB5-44EF-AEFE-955B78A82E2B}" dt="2024-03-05T06:57:03.365" v="399" actId="14100"/>
          <ac:cxnSpMkLst>
            <pc:docMk/>
            <pc:sldMk cId="3607425193" sldId="274"/>
            <ac:cxnSpMk id="33" creationId="{E534D5EF-DA5E-437B-950E-0DA5D8EB42B7}"/>
          </ac:cxnSpMkLst>
        </pc:cxnChg>
        <pc:cxnChg chg="mod">
          <ac:chgData name="Ron Keidar" userId="bd522e22234dfd79" providerId="LiveId" clId="{5EF70CC5-1CB5-44EF-AEFE-955B78A82E2B}" dt="2024-03-05T06:56:36.758" v="380" actId="14100"/>
          <ac:cxnSpMkLst>
            <pc:docMk/>
            <pc:sldMk cId="3607425193" sldId="274"/>
            <ac:cxnSpMk id="36" creationId="{DE2A0E3F-5C6F-413E-B571-C573725EA7CA}"/>
          </ac:cxnSpMkLst>
        </pc:cxnChg>
        <pc:cxnChg chg="mod">
          <ac:chgData name="Ron Keidar" userId="bd522e22234dfd79" providerId="LiveId" clId="{5EF70CC5-1CB5-44EF-AEFE-955B78A82E2B}" dt="2024-03-05T06:57:50.349" v="407" actId="20577"/>
          <ac:cxnSpMkLst>
            <pc:docMk/>
            <pc:sldMk cId="3607425193" sldId="274"/>
            <ac:cxnSpMk id="40" creationId="{11D9A533-B2E1-4E99-839B-C0B22633A8D6}"/>
          </ac:cxnSpMkLst>
        </pc:cxnChg>
        <pc:cxnChg chg="add mod">
          <ac:chgData name="Ron Keidar" userId="bd522e22234dfd79" providerId="LiveId" clId="{5EF70CC5-1CB5-44EF-AEFE-955B78A82E2B}" dt="2024-03-05T06:54:57.828" v="268" actId="14100"/>
          <ac:cxnSpMkLst>
            <pc:docMk/>
            <pc:sldMk cId="3607425193" sldId="274"/>
            <ac:cxnSpMk id="44" creationId="{360B2A36-2181-CD03-B027-4CADE717218C}"/>
          </ac:cxnSpMkLst>
        </pc:cxnChg>
      </pc:sldChg>
      <pc:sldChg chg="addSp delSp modSp mod">
        <pc:chgData name="Ron Keidar" userId="bd522e22234dfd79" providerId="LiveId" clId="{5EF70CC5-1CB5-44EF-AEFE-955B78A82E2B}" dt="2024-03-05T07:32:53.469" v="777"/>
        <pc:sldMkLst>
          <pc:docMk/>
          <pc:sldMk cId="2373000947" sldId="275"/>
        </pc:sldMkLst>
        <pc:spChg chg="del">
          <ac:chgData name="Ron Keidar" userId="bd522e22234dfd79" providerId="LiveId" clId="{5EF70CC5-1CB5-44EF-AEFE-955B78A82E2B}" dt="2024-03-05T07:32:52.763" v="776" actId="478"/>
          <ac:spMkLst>
            <pc:docMk/>
            <pc:sldMk cId="2373000947" sldId="275"/>
            <ac:spMk id="7" creationId="{344DFABA-6C78-1979-BC92-A78B25CDF452}"/>
          </ac:spMkLst>
        </pc:spChg>
        <pc:spChg chg="add mod">
          <ac:chgData name="Ron Keidar" userId="bd522e22234dfd79" providerId="LiveId" clId="{5EF70CC5-1CB5-44EF-AEFE-955B78A82E2B}" dt="2024-03-05T07:32:53.469" v="777"/>
          <ac:spMkLst>
            <pc:docMk/>
            <pc:sldMk cId="2373000947" sldId="275"/>
            <ac:spMk id="8" creationId="{37567F40-BB2F-3341-2D49-EEC169B0C35E}"/>
          </ac:spMkLst>
        </pc:spChg>
      </pc:sldChg>
      <pc:sldChg chg="addSp delSp modSp mod modClrScheme chgLayout">
        <pc:chgData name="Ron Keidar" userId="bd522e22234dfd79" providerId="LiveId" clId="{5EF70CC5-1CB5-44EF-AEFE-955B78A82E2B}" dt="2024-03-05T07:12:02.771" v="529"/>
        <pc:sldMkLst>
          <pc:docMk/>
          <pc:sldMk cId="3862480703" sldId="276"/>
        </pc:sldMkLst>
        <pc:spChg chg="del mod ord">
          <ac:chgData name="Ron Keidar" userId="bd522e22234dfd79" providerId="LiveId" clId="{5EF70CC5-1CB5-44EF-AEFE-955B78A82E2B}" dt="2024-03-05T07:10:54.153" v="518" actId="478"/>
          <ac:spMkLst>
            <pc:docMk/>
            <pc:sldMk cId="3862480703" sldId="276"/>
            <ac:spMk id="3" creationId="{D50D9565-1705-470F-A406-4985F561B3C6}"/>
          </ac:spMkLst>
        </pc:spChg>
        <pc:spChg chg="mod ord">
          <ac:chgData name="Ron Keidar" userId="bd522e22234dfd79" providerId="LiveId" clId="{5EF70CC5-1CB5-44EF-AEFE-955B78A82E2B}" dt="2024-03-05T07:10:37.157" v="516" actId="700"/>
          <ac:spMkLst>
            <pc:docMk/>
            <pc:sldMk cId="3862480703" sldId="276"/>
            <ac:spMk id="6" creationId="{1E5702DB-96F8-76AA-973B-C00BE8BC5578}"/>
          </ac:spMkLst>
        </pc:spChg>
        <pc:spChg chg="add mod ord">
          <ac:chgData name="Ron Keidar" userId="bd522e22234dfd79" providerId="LiveId" clId="{5EF70CC5-1CB5-44EF-AEFE-955B78A82E2B}" dt="2024-03-05T07:11:12.913" v="523" actId="1076"/>
          <ac:spMkLst>
            <pc:docMk/>
            <pc:sldMk cId="3862480703" sldId="276"/>
            <ac:spMk id="10" creationId="{FEEBC776-52AD-0427-040B-415B24E8CB9B}"/>
          </ac:spMkLst>
        </pc:spChg>
        <pc:spChg chg="add mod">
          <ac:chgData name="Ron Keidar" userId="bd522e22234dfd79" providerId="LiveId" clId="{5EF70CC5-1CB5-44EF-AEFE-955B78A82E2B}" dt="2024-03-05T07:12:02.771" v="529"/>
          <ac:spMkLst>
            <pc:docMk/>
            <pc:sldMk cId="3862480703" sldId="276"/>
            <ac:spMk id="11" creationId="{7398D326-EAF3-F6F0-4AFC-4A93C12861B5}"/>
          </ac:spMkLst>
        </pc:spChg>
      </pc:sldChg>
      <pc:sldChg chg="addSp delSp modSp mod modClrScheme chgLayout">
        <pc:chgData name="Ron Keidar" userId="bd522e22234dfd79" providerId="LiveId" clId="{5EF70CC5-1CB5-44EF-AEFE-955B78A82E2B}" dt="2024-03-11T06:46:52.917" v="2010" actId="20577"/>
        <pc:sldMkLst>
          <pc:docMk/>
          <pc:sldMk cId="3352378055" sldId="277"/>
        </pc:sldMkLst>
        <pc:spChg chg="del mod ord">
          <ac:chgData name="Ron Keidar" userId="bd522e22234dfd79" providerId="LiveId" clId="{5EF70CC5-1CB5-44EF-AEFE-955B78A82E2B}" dt="2024-03-05T07:35:33.190" v="974" actId="478"/>
          <ac:spMkLst>
            <pc:docMk/>
            <pc:sldMk cId="3352378055" sldId="277"/>
            <ac:spMk id="3" creationId="{3F4E6031-FEBC-4194-8BA0-2FC6A56A0C1E}"/>
          </ac:spMkLst>
        </pc:spChg>
        <pc:spChg chg="del">
          <ac:chgData name="Ron Keidar" userId="bd522e22234dfd79" providerId="LiveId" clId="{5EF70CC5-1CB5-44EF-AEFE-955B78A82E2B}" dt="2024-03-05T07:31:05.161" v="746" actId="478"/>
          <ac:spMkLst>
            <pc:docMk/>
            <pc:sldMk cId="3352378055" sldId="277"/>
            <ac:spMk id="4" creationId="{244AD947-DE49-992F-F786-4596657BAA4B}"/>
          </ac:spMkLst>
        </pc:spChg>
        <pc:spChg chg="del">
          <ac:chgData name="Ron Keidar" userId="bd522e22234dfd79" providerId="LiveId" clId="{5EF70CC5-1CB5-44EF-AEFE-955B78A82E2B}" dt="2024-03-05T07:49:36.434" v="1885" actId="478"/>
          <ac:spMkLst>
            <pc:docMk/>
            <pc:sldMk cId="3352378055" sldId="277"/>
            <ac:spMk id="7" creationId="{047E18E5-0F89-4B5B-8098-17EBEA0BA3D4}"/>
          </ac:spMkLst>
        </pc:spChg>
        <pc:spChg chg="add mod">
          <ac:chgData name="Ron Keidar" userId="bd522e22234dfd79" providerId="LiveId" clId="{5EF70CC5-1CB5-44EF-AEFE-955B78A82E2B}" dt="2024-03-05T07:31:05.698" v="747"/>
          <ac:spMkLst>
            <pc:docMk/>
            <pc:sldMk cId="3352378055" sldId="277"/>
            <ac:spMk id="10" creationId="{74D80DD4-1E63-5C95-4EF9-9A8AD4C58125}"/>
          </ac:spMkLst>
        </pc:spChg>
        <pc:spChg chg="add mod ord">
          <ac:chgData name="Ron Keidar" userId="bd522e22234dfd79" providerId="LiveId" clId="{5EF70CC5-1CB5-44EF-AEFE-955B78A82E2B}" dt="2024-03-05T07:35:51.932" v="1037" actId="1076"/>
          <ac:spMkLst>
            <pc:docMk/>
            <pc:sldMk cId="3352378055" sldId="277"/>
            <ac:spMk id="13" creationId="{3B37F6BA-4FCB-CDEB-8542-5BC10E6391A7}"/>
          </ac:spMkLst>
        </pc:spChg>
        <pc:graphicFrameChg chg="mod modGraphic">
          <ac:chgData name="Ron Keidar" userId="bd522e22234dfd79" providerId="LiveId" clId="{5EF70CC5-1CB5-44EF-AEFE-955B78A82E2B}" dt="2024-03-11T06:46:52.917" v="2010" actId="20577"/>
          <ac:graphicFrameMkLst>
            <pc:docMk/>
            <pc:sldMk cId="3352378055" sldId="277"/>
            <ac:graphicFrameMk id="5" creationId="{3EB91328-3C75-4219-B849-F6944D75CCBE}"/>
          </ac:graphicFrameMkLst>
        </pc:graphicFrameChg>
        <pc:graphicFrameChg chg="del">
          <ac:chgData name="Ron Keidar" userId="bd522e22234dfd79" providerId="LiveId" clId="{5EF70CC5-1CB5-44EF-AEFE-955B78A82E2B}" dt="2024-03-05T07:41:52.793" v="1290" actId="478"/>
          <ac:graphicFrameMkLst>
            <pc:docMk/>
            <pc:sldMk cId="3352378055" sldId="277"/>
            <ac:graphicFrameMk id="11" creationId="{E9AA6B64-C47A-458E-9F44-79CA1AC991AE}"/>
          </ac:graphicFrameMkLst>
        </pc:graphicFrameChg>
        <pc:graphicFrameChg chg="add mod">
          <ac:chgData name="Ron Keidar" userId="bd522e22234dfd79" providerId="LiveId" clId="{5EF70CC5-1CB5-44EF-AEFE-955B78A82E2B}" dt="2024-03-05T07:41:53.233" v="1291"/>
          <ac:graphicFrameMkLst>
            <pc:docMk/>
            <pc:sldMk cId="3352378055" sldId="277"/>
            <ac:graphicFrameMk id="14" creationId="{491B51CA-4028-257C-26D0-886DB896CF5F}"/>
          </ac:graphicFrameMkLst>
        </pc:graphicFrameChg>
      </pc:sldChg>
      <pc:sldChg chg="addSp delSp modSp mod modClrScheme chgLayout">
        <pc:chgData name="Ron Keidar" userId="bd522e22234dfd79" providerId="LiveId" clId="{5EF70CC5-1CB5-44EF-AEFE-955B78A82E2B}" dt="2024-03-05T07:49:33.138" v="1884" actId="478"/>
        <pc:sldMkLst>
          <pc:docMk/>
          <pc:sldMk cId="393411332" sldId="279"/>
        </pc:sldMkLst>
        <pc:spChg chg="del mod ord">
          <ac:chgData name="Ron Keidar" userId="bd522e22234dfd79" providerId="LiveId" clId="{5EF70CC5-1CB5-44EF-AEFE-955B78A82E2B}" dt="2024-03-05T07:36:09.120" v="1039" actId="478"/>
          <ac:spMkLst>
            <pc:docMk/>
            <pc:sldMk cId="393411332" sldId="279"/>
            <ac:spMk id="3" creationId="{3F4E6031-FEBC-4194-8BA0-2FC6A56A0C1E}"/>
          </ac:spMkLst>
        </pc:spChg>
        <pc:spChg chg="del">
          <ac:chgData name="Ron Keidar" userId="bd522e22234dfd79" providerId="LiveId" clId="{5EF70CC5-1CB5-44EF-AEFE-955B78A82E2B}" dt="2024-03-05T07:31:13.316" v="748" actId="478"/>
          <ac:spMkLst>
            <pc:docMk/>
            <pc:sldMk cId="393411332" sldId="279"/>
            <ac:spMk id="7" creationId="{BF3148FE-8960-245D-DF27-5F119AA3D94B}"/>
          </ac:spMkLst>
        </pc:spChg>
        <pc:spChg chg="del">
          <ac:chgData name="Ron Keidar" userId="bd522e22234dfd79" providerId="LiveId" clId="{5EF70CC5-1CB5-44EF-AEFE-955B78A82E2B}" dt="2024-03-05T07:49:33.138" v="1884" actId="478"/>
          <ac:spMkLst>
            <pc:docMk/>
            <pc:sldMk cId="393411332" sldId="279"/>
            <ac:spMk id="8" creationId="{083389E3-5670-49CD-9363-3DC3D46EC1D4}"/>
          </ac:spMkLst>
        </pc:spChg>
        <pc:spChg chg="add mod">
          <ac:chgData name="Ron Keidar" userId="bd522e22234dfd79" providerId="LiveId" clId="{5EF70CC5-1CB5-44EF-AEFE-955B78A82E2B}" dt="2024-03-05T07:31:13.911" v="749"/>
          <ac:spMkLst>
            <pc:docMk/>
            <pc:sldMk cId="393411332" sldId="279"/>
            <ac:spMk id="12" creationId="{818163F4-933F-B66C-DAB2-7734F7E6B639}"/>
          </ac:spMkLst>
        </pc:spChg>
        <pc:spChg chg="add mod ord">
          <ac:chgData name="Ron Keidar" userId="bd522e22234dfd79" providerId="LiveId" clId="{5EF70CC5-1CB5-44EF-AEFE-955B78A82E2B}" dt="2024-03-05T07:36:27.545" v="1102" actId="1076"/>
          <ac:spMkLst>
            <pc:docMk/>
            <pc:sldMk cId="393411332" sldId="279"/>
            <ac:spMk id="13" creationId="{FFC7287B-AAD9-5418-44A1-19FEE626F5CD}"/>
          </ac:spMkLst>
        </pc:spChg>
        <pc:graphicFrameChg chg="del">
          <ac:chgData name="Ron Keidar" userId="bd522e22234dfd79" providerId="LiveId" clId="{5EF70CC5-1CB5-44EF-AEFE-955B78A82E2B}" dt="2024-03-05T07:42:05.658" v="1292" actId="478"/>
          <ac:graphicFrameMkLst>
            <pc:docMk/>
            <pc:sldMk cId="393411332" sldId="279"/>
            <ac:graphicFrameMk id="4" creationId="{E1F94AC3-E70C-41F9-8834-5ED5BD7A184B}"/>
          </ac:graphicFrameMkLst>
        </pc:graphicFrameChg>
        <pc:graphicFrameChg chg="add mod">
          <ac:chgData name="Ron Keidar" userId="bd522e22234dfd79" providerId="LiveId" clId="{5EF70CC5-1CB5-44EF-AEFE-955B78A82E2B}" dt="2024-03-05T07:42:06.114" v="1293"/>
          <ac:graphicFrameMkLst>
            <pc:docMk/>
            <pc:sldMk cId="393411332" sldId="279"/>
            <ac:graphicFrameMk id="14" creationId="{6FC0D94F-6899-E739-45E1-F61FBCB5152F}"/>
          </ac:graphicFrameMkLst>
        </pc:graphicFrameChg>
      </pc:sldChg>
      <pc:sldChg chg="addSp delSp modSp mod modClrScheme chgLayout">
        <pc:chgData name="Ron Keidar" userId="bd522e22234dfd79" providerId="LiveId" clId="{5EF70CC5-1CB5-44EF-AEFE-955B78A82E2B}" dt="2024-03-11T06:47:40.002" v="2050" actId="20577"/>
        <pc:sldMkLst>
          <pc:docMk/>
          <pc:sldMk cId="3744779624" sldId="280"/>
        </pc:sldMkLst>
        <pc:spChg chg="del">
          <ac:chgData name="Ron Keidar" userId="bd522e22234dfd79" providerId="LiveId" clId="{5EF70CC5-1CB5-44EF-AEFE-955B78A82E2B}" dt="2024-03-05T07:37:09.793" v="1168" actId="478"/>
          <ac:spMkLst>
            <pc:docMk/>
            <pc:sldMk cId="3744779624" sldId="280"/>
            <ac:spMk id="3" creationId="{3F4E6031-FEBC-4194-8BA0-2FC6A56A0C1E}"/>
          </ac:spMkLst>
        </pc:spChg>
        <pc:spChg chg="del">
          <ac:chgData name="Ron Keidar" userId="bd522e22234dfd79" providerId="LiveId" clId="{5EF70CC5-1CB5-44EF-AEFE-955B78A82E2B}" dt="2024-03-05T07:31:26.793" v="752" actId="478"/>
          <ac:spMkLst>
            <pc:docMk/>
            <pc:sldMk cId="3744779624" sldId="280"/>
            <ac:spMk id="7" creationId="{C6300766-2893-DC42-69E7-EF1B5C8E8B94}"/>
          </ac:spMkLst>
        </pc:spChg>
        <pc:spChg chg="del">
          <ac:chgData name="Ron Keidar" userId="bd522e22234dfd79" providerId="LiveId" clId="{5EF70CC5-1CB5-44EF-AEFE-955B78A82E2B}" dt="2024-03-05T07:49:26.500" v="1882" actId="478"/>
          <ac:spMkLst>
            <pc:docMk/>
            <pc:sldMk cId="3744779624" sldId="280"/>
            <ac:spMk id="8" creationId="{083389E3-5670-49CD-9363-3DC3D46EC1D4}"/>
          </ac:spMkLst>
        </pc:spChg>
        <pc:spChg chg="add mod">
          <ac:chgData name="Ron Keidar" userId="bd522e22234dfd79" providerId="LiveId" clId="{5EF70CC5-1CB5-44EF-AEFE-955B78A82E2B}" dt="2024-03-05T07:31:27.380" v="753"/>
          <ac:spMkLst>
            <pc:docMk/>
            <pc:sldMk cId="3744779624" sldId="280"/>
            <ac:spMk id="9" creationId="{04625343-D641-8AD9-270B-F2ECB688E69A}"/>
          </ac:spMkLst>
        </pc:spChg>
        <pc:spChg chg="add mod ord">
          <ac:chgData name="Ron Keidar" userId="bd522e22234dfd79" providerId="LiveId" clId="{5EF70CC5-1CB5-44EF-AEFE-955B78A82E2B}" dt="2024-03-05T07:37:36.276" v="1244" actId="1076"/>
          <ac:spMkLst>
            <pc:docMk/>
            <pc:sldMk cId="3744779624" sldId="280"/>
            <ac:spMk id="10" creationId="{D3354594-F9AC-4523-1FA8-EAC7F18F5C1A}"/>
          </ac:spMkLst>
        </pc:spChg>
        <pc:graphicFrameChg chg="del">
          <ac:chgData name="Ron Keidar" userId="bd522e22234dfd79" providerId="LiveId" clId="{5EF70CC5-1CB5-44EF-AEFE-955B78A82E2B}" dt="2024-03-05T07:42:24.229" v="1296" actId="478"/>
          <ac:graphicFrameMkLst>
            <pc:docMk/>
            <pc:sldMk cId="3744779624" sldId="280"/>
            <ac:graphicFrameMk id="4" creationId="{E1F94AC3-E70C-41F9-8834-5ED5BD7A184B}"/>
          </ac:graphicFrameMkLst>
        </pc:graphicFrameChg>
        <pc:graphicFrameChg chg="mod modGraphic">
          <ac:chgData name="Ron Keidar" userId="bd522e22234dfd79" providerId="LiveId" clId="{5EF70CC5-1CB5-44EF-AEFE-955B78A82E2B}" dt="2024-03-11T06:47:40.002" v="2050" actId="20577"/>
          <ac:graphicFrameMkLst>
            <pc:docMk/>
            <pc:sldMk cId="3744779624" sldId="280"/>
            <ac:graphicFrameMk id="5" creationId="{3EB91328-3C75-4219-B849-F6944D75CCBE}"/>
          </ac:graphicFrameMkLst>
        </pc:graphicFrameChg>
        <pc:graphicFrameChg chg="add mod">
          <ac:chgData name="Ron Keidar" userId="bd522e22234dfd79" providerId="LiveId" clId="{5EF70CC5-1CB5-44EF-AEFE-955B78A82E2B}" dt="2024-03-05T07:42:24.677" v="1297"/>
          <ac:graphicFrameMkLst>
            <pc:docMk/>
            <pc:sldMk cId="3744779624" sldId="280"/>
            <ac:graphicFrameMk id="13" creationId="{193D3CE1-38D7-191B-0EF4-AD8DC8103AA0}"/>
          </ac:graphicFrameMkLst>
        </pc:graphicFrameChg>
      </pc:sldChg>
      <pc:sldChg chg="addSp delSp modSp mod">
        <pc:chgData name="Ron Keidar" userId="bd522e22234dfd79" providerId="LiveId" clId="{5EF70CC5-1CB5-44EF-AEFE-955B78A82E2B}" dt="2024-03-11T06:48:38.269" v="2097" actId="20577"/>
        <pc:sldMkLst>
          <pc:docMk/>
          <pc:sldMk cId="9788344" sldId="281"/>
        </pc:sldMkLst>
        <pc:spChg chg="add mod">
          <ac:chgData name="Ron Keidar" userId="bd522e22234dfd79" providerId="LiveId" clId="{5EF70CC5-1CB5-44EF-AEFE-955B78A82E2B}" dt="2024-03-05T07:31:36.418" v="755"/>
          <ac:spMkLst>
            <pc:docMk/>
            <pc:sldMk cId="9788344" sldId="281"/>
            <ac:spMk id="3" creationId="{A36E190E-DED1-DA72-4861-25FB126E7F3E}"/>
          </ac:spMkLst>
        </pc:spChg>
        <pc:spChg chg="del">
          <ac:chgData name="Ron Keidar" userId="bd522e22234dfd79" providerId="LiveId" clId="{5EF70CC5-1CB5-44EF-AEFE-955B78A82E2B}" dt="2024-03-05T07:31:35.882" v="754" actId="478"/>
          <ac:spMkLst>
            <pc:docMk/>
            <pc:sldMk cId="9788344" sldId="281"/>
            <ac:spMk id="4" creationId="{2C10E07C-C632-CA05-B344-6948D220AE5E}"/>
          </ac:spMkLst>
        </pc:spChg>
        <pc:spChg chg="mod">
          <ac:chgData name="Ron Keidar" userId="bd522e22234dfd79" providerId="LiveId" clId="{5EF70CC5-1CB5-44EF-AEFE-955B78A82E2B}" dt="2024-03-05T07:38:30.518" v="1260" actId="1076"/>
          <ac:spMkLst>
            <pc:docMk/>
            <pc:sldMk cId="9788344" sldId="281"/>
            <ac:spMk id="6" creationId="{C00CB470-F768-D3E9-221A-C0C2D4A9CF31}"/>
          </ac:spMkLst>
        </pc:spChg>
        <pc:graphicFrameChg chg="modGraphic">
          <ac:chgData name="Ron Keidar" userId="bd522e22234dfd79" providerId="LiveId" clId="{5EF70CC5-1CB5-44EF-AEFE-955B78A82E2B}" dt="2024-03-11T06:48:38.269" v="2097" actId="20577"/>
          <ac:graphicFrameMkLst>
            <pc:docMk/>
            <pc:sldMk cId="9788344" sldId="281"/>
            <ac:graphicFrameMk id="5" creationId="{3EB91328-3C75-4219-B849-F6944D75CCBE}"/>
          </ac:graphicFrameMkLst>
        </pc:graphicFrameChg>
        <pc:graphicFrameChg chg="add mod">
          <ac:chgData name="Ron Keidar" userId="bd522e22234dfd79" providerId="LiveId" clId="{5EF70CC5-1CB5-44EF-AEFE-955B78A82E2B}" dt="2024-03-05T07:42:38.394" v="1300"/>
          <ac:graphicFrameMkLst>
            <pc:docMk/>
            <pc:sldMk cId="9788344" sldId="281"/>
            <ac:graphicFrameMk id="7" creationId="{7967B202-62F2-B31B-E50A-F87CEE2E949B}"/>
          </ac:graphicFrameMkLst>
        </pc:graphicFrameChg>
        <pc:graphicFrameChg chg="del modGraphic">
          <ac:chgData name="Ron Keidar" userId="bd522e22234dfd79" providerId="LiveId" clId="{5EF70CC5-1CB5-44EF-AEFE-955B78A82E2B}" dt="2024-03-05T07:42:37.837" v="1299" actId="478"/>
          <ac:graphicFrameMkLst>
            <pc:docMk/>
            <pc:sldMk cId="9788344" sldId="281"/>
            <ac:graphicFrameMk id="10" creationId="{9A6998C2-F0A7-4E8B-A0BD-54AC78542BB4}"/>
          </ac:graphicFrameMkLst>
        </pc:graphicFrameChg>
      </pc:sldChg>
      <pc:sldChg chg="addSp modSp mod">
        <pc:chgData name="Ron Keidar" userId="bd522e22234dfd79" providerId="LiveId" clId="{5EF70CC5-1CB5-44EF-AEFE-955B78A82E2B}" dt="2024-03-05T06:42:01.056" v="180" actId="20577"/>
        <pc:sldMkLst>
          <pc:docMk/>
          <pc:sldMk cId="814623948" sldId="282"/>
        </pc:sldMkLst>
        <pc:spChg chg="add mod">
          <ac:chgData name="Ron Keidar" userId="bd522e22234dfd79" providerId="LiveId" clId="{5EF70CC5-1CB5-44EF-AEFE-955B78A82E2B}" dt="2024-03-05T06:42:01.056" v="180" actId="20577"/>
          <ac:spMkLst>
            <pc:docMk/>
            <pc:sldMk cId="814623948" sldId="282"/>
            <ac:spMk id="2" creationId="{93AB52C5-87D7-5764-DD5D-9D29A085472D}"/>
          </ac:spMkLst>
        </pc:spChg>
      </pc:sldChg>
      <pc:sldChg chg="addSp delSp modSp mod">
        <pc:chgData name="Ron Keidar" userId="bd522e22234dfd79" providerId="LiveId" clId="{5EF70CC5-1CB5-44EF-AEFE-955B78A82E2B}" dt="2024-03-05T07:16:14.116" v="556"/>
        <pc:sldMkLst>
          <pc:docMk/>
          <pc:sldMk cId="410480272" sldId="284"/>
        </pc:sldMkLst>
        <pc:spChg chg="del mod">
          <ac:chgData name="Ron Keidar" userId="bd522e22234dfd79" providerId="LiveId" clId="{5EF70CC5-1CB5-44EF-AEFE-955B78A82E2B}" dt="2024-03-05T07:16:12.806" v="555" actId="478"/>
          <ac:spMkLst>
            <pc:docMk/>
            <pc:sldMk cId="410480272" sldId="284"/>
            <ac:spMk id="5" creationId="{C88B4A67-42D4-1416-A909-C50ED1EE3529}"/>
          </ac:spMkLst>
        </pc:spChg>
        <pc:spChg chg="add del mod">
          <ac:chgData name="Ron Keidar" userId="bd522e22234dfd79" providerId="LiveId" clId="{5EF70CC5-1CB5-44EF-AEFE-955B78A82E2B}" dt="2024-03-05T07:16:09.005" v="553" actId="478"/>
          <ac:spMkLst>
            <pc:docMk/>
            <pc:sldMk cId="410480272" sldId="284"/>
            <ac:spMk id="7" creationId="{D661349F-AD73-246C-FC1A-5B23878E50FC}"/>
          </ac:spMkLst>
        </pc:spChg>
        <pc:spChg chg="add mod">
          <ac:chgData name="Ron Keidar" userId="bd522e22234dfd79" providerId="LiveId" clId="{5EF70CC5-1CB5-44EF-AEFE-955B78A82E2B}" dt="2024-03-05T07:16:14.116" v="556"/>
          <ac:spMkLst>
            <pc:docMk/>
            <pc:sldMk cId="410480272" sldId="284"/>
            <ac:spMk id="8" creationId="{987AB956-DC25-57BD-B117-9D23C49E03EE}"/>
          </ac:spMkLst>
        </pc:spChg>
      </pc:sldChg>
      <pc:sldChg chg="addSp delSp modSp mod modClrScheme chgLayout">
        <pc:chgData name="Ron Keidar" userId="bd522e22234dfd79" providerId="LiveId" clId="{5EF70CC5-1CB5-44EF-AEFE-955B78A82E2B}" dt="2024-03-11T06:49:36.292" v="2139" actId="20577"/>
        <pc:sldMkLst>
          <pc:docMk/>
          <pc:sldMk cId="1017377392" sldId="287"/>
        </pc:sldMkLst>
        <pc:spChg chg="del">
          <ac:chgData name="Ron Keidar" userId="bd522e22234dfd79" providerId="LiveId" clId="{5EF70CC5-1CB5-44EF-AEFE-955B78A82E2B}" dt="2024-03-05T07:44:12.485" v="1319" actId="478"/>
          <ac:spMkLst>
            <pc:docMk/>
            <pc:sldMk cId="1017377392" sldId="287"/>
            <ac:spMk id="3" creationId="{3F4E6031-FEBC-4194-8BA0-2FC6A56A0C1E}"/>
          </ac:spMkLst>
        </pc:spChg>
        <pc:spChg chg="del">
          <ac:chgData name="Ron Keidar" userId="bd522e22234dfd79" providerId="LiveId" clId="{5EF70CC5-1CB5-44EF-AEFE-955B78A82E2B}" dt="2024-03-05T07:31:41.976" v="756" actId="478"/>
          <ac:spMkLst>
            <pc:docMk/>
            <pc:sldMk cId="1017377392" sldId="287"/>
            <ac:spMk id="6" creationId="{61C648F7-C9DC-723F-F36C-C6EBE4A2FEA2}"/>
          </ac:spMkLst>
        </pc:spChg>
        <pc:spChg chg="add mod">
          <ac:chgData name="Ron Keidar" userId="bd522e22234dfd79" providerId="LiveId" clId="{5EF70CC5-1CB5-44EF-AEFE-955B78A82E2B}" dt="2024-03-05T07:31:42.494" v="757"/>
          <ac:spMkLst>
            <pc:docMk/>
            <pc:sldMk cId="1017377392" sldId="287"/>
            <ac:spMk id="7" creationId="{34A4CE8B-46DF-5FBF-4D30-7ECC4688DB84}"/>
          </ac:spMkLst>
        </pc:spChg>
        <pc:spChg chg="del">
          <ac:chgData name="Ron Keidar" userId="bd522e22234dfd79" providerId="LiveId" clId="{5EF70CC5-1CB5-44EF-AEFE-955B78A82E2B}" dt="2024-03-05T07:49:21.466" v="1881" actId="478"/>
          <ac:spMkLst>
            <pc:docMk/>
            <pc:sldMk cId="1017377392" sldId="287"/>
            <ac:spMk id="8" creationId="{083389E3-5670-49CD-9363-3DC3D46EC1D4}"/>
          </ac:spMkLst>
        </pc:spChg>
        <pc:spChg chg="add mod ord">
          <ac:chgData name="Ron Keidar" userId="bd522e22234dfd79" providerId="LiveId" clId="{5EF70CC5-1CB5-44EF-AEFE-955B78A82E2B}" dt="2024-03-05T07:44:34.888" v="1383" actId="1076"/>
          <ac:spMkLst>
            <pc:docMk/>
            <pc:sldMk cId="1017377392" sldId="287"/>
            <ac:spMk id="13" creationId="{ABF434E0-C865-7E9D-8FF2-ED39C29413E8}"/>
          </ac:spMkLst>
        </pc:spChg>
        <pc:graphicFrameChg chg="del">
          <ac:chgData name="Ron Keidar" userId="bd522e22234dfd79" providerId="LiveId" clId="{5EF70CC5-1CB5-44EF-AEFE-955B78A82E2B}" dt="2024-03-05T07:42:52.094" v="1301" actId="478"/>
          <ac:graphicFrameMkLst>
            <pc:docMk/>
            <pc:sldMk cId="1017377392" sldId="287"/>
            <ac:graphicFrameMk id="4" creationId="{E1F94AC3-E70C-41F9-8834-5ED5BD7A184B}"/>
          </ac:graphicFrameMkLst>
        </pc:graphicFrameChg>
        <pc:graphicFrameChg chg="modGraphic">
          <ac:chgData name="Ron Keidar" userId="bd522e22234dfd79" providerId="LiveId" clId="{5EF70CC5-1CB5-44EF-AEFE-955B78A82E2B}" dt="2024-03-11T06:49:36.292" v="2139" actId="20577"/>
          <ac:graphicFrameMkLst>
            <pc:docMk/>
            <pc:sldMk cId="1017377392" sldId="287"/>
            <ac:graphicFrameMk id="5" creationId="{3EB91328-3C75-4219-B849-F6944D75CCBE}"/>
          </ac:graphicFrameMkLst>
        </pc:graphicFrameChg>
        <pc:graphicFrameChg chg="add mod">
          <ac:chgData name="Ron Keidar" userId="bd522e22234dfd79" providerId="LiveId" clId="{5EF70CC5-1CB5-44EF-AEFE-955B78A82E2B}" dt="2024-03-05T07:42:52.607" v="1302"/>
          <ac:graphicFrameMkLst>
            <pc:docMk/>
            <pc:sldMk cId="1017377392" sldId="287"/>
            <ac:graphicFrameMk id="10" creationId="{F116B2DF-83DB-C077-155E-F485525ED128}"/>
          </ac:graphicFrameMkLst>
        </pc:graphicFrameChg>
      </pc:sldChg>
      <pc:sldChg chg="addSp delSp modSp mod modClrScheme chgLayout">
        <pc:chgData name="Ron Keidar" userId="bd522e22234dfd79" providerId="LiveId" clId="{5EF70CC5-1CB5-44EF-AEFE-955B78A82E2B}" dt="2024-03-11T06:50:16.204" v="2182" actId="20577"/>
        <pc:sldMkLst>
          <pc:docMk/>
          <pc:sldMk cId="2509154859" sldId="288"/>
        </pc:sldMkLst>
        <pc:spChg chg="del">
          <ac:chgData name="Ron Keidar" userId="bd522e22234dfd79" providerId="LiveId" clId="{5EF70CC5-1CB5-44EF-AEFE-955B78A82E2B}" dt="2024-03-05T07:44:46.575" v="1384" actId="478"/>
          <ac:spMkLst>
            <pc:docMk/>
            <pc:sldMk cId="2509154859" sldId="288"/>
            <ac:spMk id="3" creationId="{3F4E6031-FEBC-4194-8BA0-2FC6A56A0C1E}"/>
          </ac:spMkLst>
        </pc:spChg>
        <pc:spChg chg="del">
          <ac:chgData name="Ron Keidar" userId="bd522e22234dfd79" providerId="LiveId" clId="{5EF70CC5-1CB5-44EF-AEFE-955B78A82E2B}" dt="2024-03-05T07:31:49.637" v="758" actId="478"/>
          <ac:spMkLst>
            <pc:docMk/>
            <pc:sldMk cId="2509154859" sldId="288"/>
            <ac:spMk id="6" creationId="{7961CA60-F850-4858-00FF-9C6BA30ED792}"/>
          </ac:spMkLst>
        </pc:spChg>
        <pc:spChg chg="add mod">
          <ac:chgData name="Ron Keidar" userId="bd522e22234dfd79" providerId="LiveId" clId="{5EF70CC5-1CB5-44EF-AEFE-955B78A82E2B}" dt="2024-03-05T07:31:50.652" v="759"/>
          <ac:spMkLst>
            <pc:docMk/>
            <pc:sldMk cId="2509154859" sldId="288"/>
            <ac:spMk id="7" creationId="{2ED8CA7C-AECB-0FFD-A138-60BE8541BB1D}"/>
          </ac:spMkLst>
        </pc:spChg>
        <pc:spChg chg="del">
          <ac:chgData name="Ron Keidar" userId="bd522e22234dfd79" providerId="LiveId" clId="{5EF70CC5-1CB5-44EF-AEFE-955B78A82E2B}" dt="2024-03-05T07:49:00.920" v="1878" actId="478"/>
          <ac:spMkLst>
            <pc:docMk/>
            <pc:sldMk cId="2509154859" sldId="288"/>
            <ac:spMk id="8" creationId="{083389E3-5670-49CD-9363-3DC3D46EC1D4}"/>
          </ac:spMkLst>
        </pc:spChg>
        <pc:spChg chg="add mod ord">
          <ac:chgData name="Ron Keidar" userId="bd522e22234dfd79" providerId="LiveId" clId="{5EF70CC5-1CB5-44EF-AEFE-955B78A82E2B}" dt="2024-03-05T07:45:05.225" v="1448" actId="1076"/>
          <ac:spMkLst>
            <pc:docMk/>
            <pc:sldMk cId="2509154859" sldId="288"/>
            <ac:spMk id="13" creationId="{ABF288D3-7226-179A-78F5-181C8643AD34}"/>
          </ac:spMkLst>
        </pc:spChg>
        <pc:graphicFrameChg chg="del">
          <ac:chgData name="Ron Keidar" userId="bd522e22234dfd79" providerId="LiveId" clId="{5EF70CC5-1CB5-44EF-AEFE-955B78A82E2B}" dt="2024-03-05T07:43:00.503" v="1303" actId="478"/>
          <ac:graphicFrameMkLst>
            <pc:docMk/>
            <pc:sldMk cId="2509154859" sldId="288"/>
            <ac:graphicFrameMk id="4" creationId="{E1F94AC3-E70C-41F9-8834-5ED5BD7A184B}"/>
          </ac:graphicFrameMkLst>
        </pc:graphicFrameChg>
        <pc:graphicFrameChg chg="modGraphic">
          <ac:chgData name="Ron Keidar" userId="bd522e22234dfd79" providerId="LiveId" clId="{5EF70CC5-1CB5-44EF-AEFE-955B78A82E2B}" dt="2024-03-11T06:50:16.204" v="2182" actId="20577"/>
          <ac:graphicFrameMkLst>
            <pc:docMk/>
            <pc:sldMk cId="2509154859" sldId="288"/>
            <ac:graphicFrameMk id="5" creationId="{3EB91328-3C75-4219-B849-F6944D75CCBE}"/>
          </ac:graphicFrameMkLst>
        </pc:graphicFrameChg>
        <pc:graphicFrameChg chg="add mod">
          <ac:chgData name="Ron Keidar" userId="bd522e22234dfd79" providerId="LiveId" clId="{5EF70CC5-1CB5-44EF-AEFE-955B78A82E2B}" dt="2024-03-05T07:43:00.920" v="1304"/>
          <ac:graphicFrameMkLst>
            <pc:docMk/>
            <pc:sldMk cId="2509154859" sldId="288"/>
            <ac:graphicFrameMk id="9" creationId="{305F730E-82A6-A656-8790-A9B5264B404E}"/>
          </ac:graphicFrameMkLst>
        </pc:graphicFrameChg>
      </pc:sldChg>
      <pc:sldChg chg="modSp mod">
        <pc:chgData name="Ron Keidar" userId="bd522e22234dfd79" providerId="LiveId" clId="{5EF70CC5-1CB5-44EF-AEFE-955B78A82E2B}" dt="2024-03-05T06:37:56.167" v="7" actId="1076"/>
        <pc:sldMkLst>
          <pc:docMk/>
          <pc:sldMk cId="2192530381" sldId="301"/>
        </pc:sldMkLst>
        <pc:spChg chg="mod">
          <ac:chgData name="Ron Keidar" userId="bd522e22234dfd79" providerId="LiveId" clId="{5EF70CC5-1CB5-44EF-AEFE-955B78A82E2B}" dt="2024-03-05T06:37:37.585" v="6" actId="14100"/>
          <ac:spMkLst>
            <pc:docMk/>
            <pc:sldMk cId="2192530381" sldId="301"/>
            <ac:spMk id="17" creationId="{D99E7423-C6ED-34D4-FDAD-FD62B706CDE4}"/>
          </ac:spMkLst>
        </pc:spChg>
        <pc:spChg chg="mod">
          <ac:chgData name="Ron Keidar" userId="bd522e22234dfd79" providerId="LiveId" clId="{5EF70CC5-1CB5-44EF-AEFE-955B78A82E2B}" dt="2024-03-05T06:37:56.167" v="7" actId="1076"/>
          <ac:spMkLst>
            <pc:docMk/>
            <pc:sldMk cId="2192530381" sldId="301"/>
            <ac:spMk id="115" creationId="{65BD7F95-B59E-A162-2ACF-0B2593134676}"/>
          </ac:spMkLst>
        </pc:spChg>
        <pc:cxnChg chg="mod">
          <ac:chgData name="Ron Keidar" userId="bd522e22234dfd79" providerId="LiveId" clId="{5EF70CC5-1CB5-44EF-AEFE-955B78A82E2B}" dt="2024-03-05T06:36:48.603" v="2" actId="14100"/>
          <ac:cxnSpMkLst>
            <pc:docMk/>
            <pc:sldMk cId="2192530381" sldId="301"/>
            <ac:cxnSpMk id="110" creationId="{7A32230B-E26E-76FD-06DE-95A028A9F579}"/>
          </ac:cxnSpMkLst>
        </pc:cxnChg>
        <pc:cxnChg chg="mod">
          <ac:chgData name="Ron Keidar" userId="bd522e22234dfd79" providerId="LiveId" clId="{5EF70CC5-1CB5-44EF-AEFE-955B78A82E2B}" dt="2024-03-05T06:36:38.446" v="1" actId="14100"/>
          <ac:cxnSpMkLst>
            <pc:docMk/>
            <pc:sldMk cId="2192530381" sldId="301"/>
            <ac:cxnSpMk id="149" creationId="{A69C00E9-02E1-6B53-F315-A8CA3C3292CD}"/>
          </ac:cxnSpMkLst>
        </pc:cxnChg>
      </pc:sldChg>
      <pc:sldChg chg="addSp delSp modSp mod modClrScheme chgLayout">
        <pc:chgData name="Ron Keidar" userId="bd522e22234dfd79" providerId="LiveId" clId="{5EF70CC5-1CB5-44EF-AEFE-955B78A82E2B}" dt="2024-03-05T07:49:14.344" v="1880" actId="478"/>
        <pc:sldMkLst>
          <pc:docMk/>
          <pc:sldMk cId="3950644884" sldId="302"/>
        </pc:sldMkLst>
        <pc:spChg chg="del">
          <ac:chgData name="Ron Keidar" userId="bd522e22234dfd79" providerId="LiveId" clId="{5EF70CC5-1CB5-44EF-AEFE-955B78A82E2B}" dt="2024-03-05T07:45:16.632" v="1449" actId="478"/>
          <ac:spMkLst>
            <pc:docMk/>
            <pc:sldMk cId="3950644884" sldId="302"/>
            <ac:spMk id="3" creationId="{3F4E6031-FEBC-4194-8BA0-2FC6A56A0C1E}"/>
          </ac:spMkLst>
        </pc:spChg>
        <pc:spChg chg="del">
          <ac:chgData name="Ron Keidar" userId="bd522e22234dfd79" providerId="LiveId" clId="{5EF70CC5-1CB5-44EF-AEFE-955B78A82E2B}" dt="2024-03-05T07:31:55.161" v="760" actId="478"/>
          <ac:spMkLst>
            <pc:docMk/>
            <pc:sldMk cId="3950644884" sldId="302"/>
            <ac:spMk id="6" creationId="{7E056039-B49B-4108-05C5-1BBD6A9B7C3D}"/>
          </ac:spMkLst>
        </pc:spChg>
        <pc:spChg chg="add mod">
          <ac:chgData name="Ron Keidar" userId="bd522e22234dfd79" providerId="LiveId" clId="{5EF70CC5-1CB5-44EF-AEFE-955B78A82E2B}" dt="2024-03-05T07:31:56.262" v="761"/>
          <ac:spMkLst>
            <pc:docMk/>
            <pc:sldMk cId="3950644884" sldId="302"/>
            <ac:spMk id="7" creationId="{0FCAF05E-4BFA-899E-6D79-950297BCE9BB}"/>
          </ac:spMkLst>
        </pc:spChg>
        <pc:spChg chg="del">
          <ac:chgData name="Ron Keidar" userId="bd522e22234dfd79" providerId="LiveId" clId="{5EF70CC5-1CB5-44EF-AEFE-955B78A82E2B}" dt="2024-03-05T07:49:14.344" v="1880" actId="478"/>
          <ac:spMkLst>
            <pc:docMk/>
            <pc:sldMk cId="3950644884" sldId="302"/>
            <ac:spMk id="9" creationId="{361E36D8-1CCD-4508-AA55-86ED57DD6024}"/>
          </ac:spMkLst>
        </pc:spChg>
        <pc:spChg chg="add mod ord">
          <ac:chgData name="Ron Keidar" userId="bd522e22234dfd79" providerId="LiveId" clId="{5EF70CC5-1CB5-44EF-AEFE-955B78A82E2B}" dt="2024-03-05T07:45:35.156" v="1519" actId="1076"/>
          <ac:spMkLst>
            <pc:docMk/>
            <pc:sldMk cId="3950644884" sldId="302"/>
            <ac:spMk id="14" creationId="{7B4254FB-0E45-7326-F358-BFB24EB1FDF8}"/>
          </ac:spMkLst>
        </pc:spChg>
        <pc:graphicFrameChg chg="del mod modGraphic">
          <ac:chgData name="Ron Keidar" userId="bd522e22234dfd79" providerId="LiveId" clId="{5EF70CC5-1CB5-44EF-AEFE-955B78A82E2B}" dt="2024-03-05T07:43:10.292" v="1307" actId="478"/>
          <ac:graphicFrameMkLst>
            <pc:docMk/>
            <pc:sldMk cId="3950644884" sldId="302"/>
            <ac:graphicFrameMk id="4" creationId="{E1F94AC3-E70C-41F9-8834-5ED5BD7A184B}"/>
          </ac:graphicFrameMkLst>
        </pc:graphicFrameChg>
        <pc:graphicFrameChg chg="add mod">
          <ac:chgData name="Ron Keidar" userId="bd522e22234dfd79" providerId="LiveId" clId="{5EF70CC5-1CB5-44EF-AEFE-955B78A82E2B}" dt="2024-03-05T07:43:10.876" v="1308"/>
          <ac:graphicFrameMkLst>
            <pc:docMk/>
            <pc:sldMk cId="3950644884" sldId="302"/>
            <ac:graphicFrameMk id="13" creationId="{8892C097-18EA-199A-5957-566E57593F1F}"/>
          </ac:graphicFrameMkLst>
        </pc:graphicFrameChg>
      </pc:sldChg>
      <pc:sldChg chg="addSp delSp modSp mod modClrScheme chgLayout">
        <pc:chgData name="Ron Keidar" userId="bd522e22234dfd79" providerId="LiveId" clId="{5EF70CC5-1CB5-44EF-AEFE-955B78A82E2B}" dt="2024-03-05T07:49:08.291" v="1879" actId="478"/>
        <pc:sldMkLst>
          <pc:docMk/>
          <pc:sldMk cId="2352247266" sldId="309"/>
        </pc:sldMkLst>
        <pc:spChg chg="del mod ord">
          <ac:chgData name="Ron Keidar" userId="bd522e22234dfd79" providerId="LiveId" clId="{5EF70CC5-1CB5-44EF-AEFE-955B78A82E2B}" dt="2024-03-05T07:45:48.874" v="1521" actId="478"/>
          <ac:spMkLst>
            <pc:docMk/>
            <pc:sldMk cId="2352247266" sldId="309"/>
            <ac:spMk id="3" creationId="{3F4E6031-FEBC-4194-8BA0-2FC6A56A0C1E}"/>
          </ac:spMkLst>
        </pc:spChg>
        <pc:spChg chg="del">
          <ac:chgData name="Ron Keidar" userId="bd522e22234dfd79" providerId="LiveId" clId="{5EF70CC5-1CB5-44EF-AEFE-955B78A82E2B}" dt="2024-03-05T07:32:05.958" v="763" actId="478"/>
          <ac:spMkLst>
            <pc:docMk/>
            <pc:sldMk cId="2352247266" sldId="309"/>
            <ac:spMk id="6" creationId="{E6535548-FEAA-F19B-3BF4-715CEA7D4CF0}"/>
          </ac:spMkLst>
        </pc:spChg>
        <pc:spChg chg="add mod">
          <ac:chgData name="Ron Keidar" userId="bd522e22234dfd79" providerId="LiveId" clId="{5EF70CC5-1CB5-44EF-AEFE-955B78A82E2B}" dt="2024-03-05T07:32:06.994" v="764"/>
          <ac:spMkLst>
            <pc:docMk/>
            <pc:sldMk cId="2352247266" sldId="309"/>
            <ac:spMk id="7" creationId="{4DD774CA-9AAD-056F-768D-427388A49C3C}"/>
          </ac:spMkLst>
        </pc:spChg>
        <pc:spChg chg="del">
          <ac:chgData name="Ron Keidar" userId="bd522e22234dfd79" providerId="LiveId" clId="{5EF70CC5-1CB5-44EF-AEFE-955B78A82E2B}" dt="2024-03-05T07:49:08.291" v="1879" actId="478"/>
          <ac:spMkLst>
            <pc:docMk/>
            <pc:sldMk cId="2352247266" sldId="309"/>
            <ac:spMk id="8" creationId="{083389E3-5670-49CD-9363-3DC3D46EC1D4}"/>
          </ac:spMkLst>
        </pc:spChg>
        <pc:spChg chg="add mod ord">
          <ac:chgData name="Ron Keidar" userId="bd522e22234dfd79" providerId="LiveId" clId="{5EF70CC5-1CB5-44EF-AEFE-955B78A82E2B}" dt="2024-03-05T07:46:06.630" v="1586" actId="1076"/>
          <ac:spMkLst>
            <pc:docMk/>
            <pc:sldMk cId="2352247266" sldId="309"/>
            <ac:spMk id="13" creationId="{24E40CC5-42D7-BAA1-B890-1FCDA857DA7C}"/>
          </ac:spMkLst>
        </pc:spChg>
        <pc:graphicFrameChg chg="del">
          <ac:chgData name="Ron Keidar" userId="bd522e22234dfd79" providerId="LiveId" clId="{5EF70CC5-1CB5-44EF-AEFE-955B78A82E2B}" dt="2024-03-05T07:43:19.584" v="1309" actId="478"/>
          <ac:graphicFrameMkLst>
            <pc:docMk/>
            <pc:sldMk cId="2352247266" sldId="309"/>
            <ac:graphicFrameMk id="4" creationId="{E1F94AC3-E70C-41F9-8834-5ED5BD7A184B}"/>
          </ac:graphicFrameMkLst>
        </pc:graphicFrameChg>
        <pc:graphicFrameChg chg="add mod">
          <ac:chgData name="Ron Keidar" userId="bd522e22234dfd79" providerId="LiveId" clId="{5EF70CC5-1CB5-44EF-AEFE-955B78A82E2B}" dt="2024-03-05T07:43:20.082" v="1310"/>
          <ac:graphicFrameMkLst>
            <pc:docMk/>
            <pc:sldMk cId="2352247266" sldId="309"/>
            <ac:graphicFrameMk id="9" creationId="{396D2A77-FD16-1755-E673-4C890FC4BB5D}"/>
          </ac:graphicFrameMkLst>
        </pc:graphicFrameChg>
        <pc:picChg chg="ord">
          <ac:chgData name="Ron Keidar" userId="bd522e22234dfd79" providerId="LiveId" clId="{5EF70CC5-1CB5-44EF-AEFE-955B78A82E2B}" dt="2024-03-05T07:32:03.467" v="762" actId="167"/>
          <ac:picMkLst>
            <pc:docMk/>
            <pc:sldMk cId="2352247266" sldId="309"/>
            <ac:picMk id="2" creationId="{632E04A8-F98F-55ED-0D39-66F317FCCAA3}"/>
          </ac:picMkLst>
        </pc:picChg>
      </pc:sldChg>
      <pc:sldChg chg="addSp delSp modSp mod modClrScheme chgLayout">
        <pc:chgData name="Ron Keidar" userId="bd522e22234dfd79" providerId="LiveId" clId="{5EF70CC5-1CB5-44EF-AEFE-955B78A82E2B}" dt="2024-03-11T06:53:56.521" v="2270" actId="1036"/>
        <pc:sldMkLst>
          <pc:docMk/>
          <pc:sldMk cId="3932105631" sldId="310"/>
        </pc:sldMkLst>
        <pc:spChg chg="del">
          <ac:chgData name="Ron Keidar" userId="bd522e22234dfd79" providerId="LiveId" clId="{5EF70CC5-1CB5-44EF-AEFE-955B78A82E2B}" dt="2024-03-05T07:46:21.169" v="1587" actId="478"/>
          <ac:spMkLst>
            <pc:docMk/>
            <pc:sldMk cId="3932105631" sldId="310"/>
            <ac:spMk id="3" creationId="{3F4E6031-FEBC-4194-8BA0-2FC6A56A0C1E}"/>
          </ac:spMkLst>
        </pc:spChg>
        <pc:spChg chg="del mod">
          <ac:chgData name="Ron Keidar" userId="bd522e22234dfd79" providerId="LiveId" clId="{5EF70CC5-1CB5-44EF-AEFE-955B78A82E2B}" dt="2024-03-05T07:32:18.402" v="766" actId="478"/>
          <ac:spMkLst>
            <pc:docMk/>
            <pc:sldMk cId="3932105631" sldId="310"/>
            <ac:spMk id="6" creationId="{F5ED7599-980F-DE72-F4EE-AEE0135A0E4C}"/>
          </ac:spMkLst>
        </pc:spChg>
        <pc:spChg chg="add mod">
          <ac:chgData name="Ron Keidar" userId="bd522e22234dfd79" providerId="LiveId" clId="{5EF70CC5-1CB5-44EF-AEFE-955B78A82E2B}" dt="2024-03-05T07:32:19.345" v="767"/>
          <ac:spMkLst>
            <pc:docMk/>
            <pc:sldMk cId="3932105631" sldId="310"/>
            <ac:spMk id="7" creationId="{AA7D28ED-17BC-77D9-2CE5-C7B2964ADFE5}"/>
          </ac:spMkLst>
        </pc:spChg>
        <pc:spChg chg="del">
          <ac:chgData name="Ron Keidar" userId="bd522e22234dfd79" providerId="LiveId" clId="{5EF70CC5-1CB5-44EF-AEFE-955B78A82E2B}" dt="2024-03-05T07:48:57.277" v="1877" actId="478"/>
          <ac:spMkLst>
            <pc:docMk/>
            <pc:sldMk cId="3932105631" sldId="310"/>
            <ac:spMk id="8" creationId="{083389E3-5670-49CD-9363-3DC3D46EC1D4}"/>
          </ac:spMkLst>
        </pc:spChg>
        <pc:spChg chg="mod">
          <ac:chgData name="Ron Keidar" userId="bd522e22234dfd79" providerId="LiveId" clId="{5EF70CC5-1CB5-44EF-AEFE-955B78A82E2B}" dt="2024-03-11T06:53:56.521" v="2270" actId="1036"/>
          <ac:spMkLst>
            <pc:docMk/>
            <pc:sldMk cId="3932105631" sldId="310"/>
            <ac:spMk id="10" creationId="{EB1AADA8-3F5D-1E95-C0F5-9407CE2D0472}"/>
          </ac:spMkLst>
        </pc:spChg>
        <pc:spChg chg="add mod ord">
          <ac:chgData name="Ron Keidar" userId="bd522e22234dfd79" providerId="LiveId" clId="{5EF70CC5-1CB5-44EF-AEFE-955B78A82E2B}" dt="2024-03-05T07:46:40.851" v="1651" actId="1076"/>
          <ac:spMkLst>
            <pc:docMk/>
            <pc:sldMk cId="3932105631" sldId="310"/>
            <ac:spMk id="13" creationId="{F6FD8C74-4815-A18F-2874-7F542B7E30FD}"/>
          </ac:spMkLst>
        </pc:spChg>
        <pc:graphicFrameChg chg="del">
          <ac:chgData name="Ron Keidar" userId="bd522e22234dfd79" providerId="LiveId" clId="{5EF70CC5-1CB5-44EF-AEFE-955B78A82E2B}" dt="2024-03-05T07:43:28.554" v="1311" actId="478"/>
          <ac:graphicFrameMkLst>
            <pc:docMk/>
            <pc:sldMk cId="3932105631" sldId="310"/>
            <ac:graphicFrameMk id="4" creationId="{E1F94AC3-E70C-41F9-8834-5ED5BD7A184B}"/>
          </ac:graphicFrameMkLst>
        </pc:graphicFrameChg>
        <pc:graphicFrameChg chg="modGraphic">
          <ac:chgData name="Ron Keidar" userId="bd522e22234dfd79" providerId="LiveId" clId="{5EF70CC5-1CB5-44EF-AEFE-955B78A82E2B}" dt="2024-03-11T06:53:32.182" v="2251" actId="20577"/>
          <ac:graphicFrameMkLst>
            <pc:docMk/>
            <pc:sldMk cId="3932105631" sldId="310"/>
            <ac:graphicFrameMk id="5" creationId="{3EB91328-3C75-4219-B849-F6944D75CCBE}"/>
          </ac:graphicFrameMkLst>
        </pc:graphicFrameChg>
        <pc:graphicFrameChg chg="add mod">
          <ac:chgData name="Ron Keidar" userId="bd522e22234dfd79" providerId="LiveId" clId="{5EF70CC5-1CB5-44EF-AEFE-955B78A82E2B}" dt="2024-03-05T07:43:28.976" v="1312"/>
          <ac:graphicFrameMkLst>
            <pc:docMk/>
            <pc:sldMk cId="3932105631" sldId="310"/>
            <ac:graphicFrameMk id="9" creationId="{EC2B6716-EFE6-7EE1-26FE-44AEA072636D}"/>
          </ac:graphicFrameMkLst>
        </pc:graphicFrameChg>
      </pc:sldChg>
      <pc:sldChg chg="addSp delSp modSp mod modClrScheme chgLayout">
        <pc:chgData name="Ron Keidar" userId="bd522e22234dfd79" providerId="LiveId" clId="{5EF70CC5-1CB5-44EF-AEFE-955B78A82E2B}" dt="2024-03-05T07:48:53.327" v="1876" actId="478"/>
        <pc:sldMkLst>
          <pc:docMk/>
          <pc:sldMk cId="2619883851" sldId="311"/>
        </pc:sldMkLst>
        <pc:spChg chg="del">
          <ac:chgData name="Ron Keidar" userId="bd522e22234dfd79" providerId="LiveId" clId="{5EF70CC5-1CB5-44EF-AEFE-955B78A82E2B}" dt="2024-03-05T07:46:51.655" v="1652" actId="478"/>
          <ac:spMkLst>
            <pc:docMk/>
            <pc:sldMk cId="2619883851" sldId="311"/>
            <ac:spMk id="3" creationId="{3F4E6031-FEBC-4194-8BA0-2FC6A56A0C1E}"/>
          </ac:spMkLst>
        </pc:spChg>
        <pc:spChg chg="del">
          <ac:chgData name="Ron Keidar" userId="bd522e22234dfd79" providerId="LiveId" clId="{5EF70CC5-1CB5-44EF-AEFE-955B78A82E2B}" dt="2024-03-05T07:32:26.090" v="768" actId="478"/>
          <ac:spMkLst>
            <pc:docMk/>
            <pc:sldMk cId="2619883851" sldId="311"/>
            <ac:spMk id="6" creationId="{94EA426F-9CCD-E32C-5A57-96A7A48C8086}"/>
          </ac:spMkLst>
        </pc:spChg>
        <pc:spChg chg="add mod">
          <ac:chgData name="Ron Keidar" userId="bd522e22234dfd79" providerId="LiveId" clId="{5EF70CC5-1CB5-44EF-AEFE-955B78A82E2B}" dt="2024-03-05T07:32:26.708" v="769"/>
          <ac:spMkLst>
            <pc:docMk/>
            <pc:sldMk cId="2619883851" sldId="311"/>
            <ac:spMk id="7" creationId="{5F7584E8-6FA6-AC06-A408-0F5077F067B1}"/>
          </ac:spMkLst>
        </pc:spChg>
        <pc:spChg chg="del">
          <ac:chgData name="Ron Keidar" userId="bd522e22234dfd79" providerId="LiveId" clId="{5EF70CC5-1CB5-44EF-AEFE-955B78A82E2B}" dt="2024-03-05T07:48:53.327" v="1876" actId="478"/>
          <ac:spMkLst>
            <pc:docMk/>
            <pc:sldMk cId="2619883851" sldId="311"/>
            <ac:spMk id="8" creationId="{083389E3-5670-49CD-9363-3DC3D46EC1D4}"/>
          </ac:spMkLst>
        </pc:spChg>
        <pc:spChg chg="add mod ord">
          <ac:chgData name="Ron Keidar" userId="bd522e22234dfd79" providerId="LiveId" clId="{5EF70CC5-1CB5-44EF-AEFE-955B78A82E2B}" dt="2024-03-05T07:47:09.533" v="1722" actId="1076"/>
          <ac:spMkLst>
            <pc:docMk/>
            <pc:sldMk cId="2619883851" sldId="311"/>
            <ac:spMk id="9" creationId="{04DEE4E4-8F43-A96C-AF7A-F885CFB95F83}"/>
          </ac:spMkLst>
        </pc:spChg>
        <pc:graphicFrameChg chg="modGraphic">
          <ac:chgData name="Ron Keidar" userId="bd522e22234dfd79" providerId="LiveId" clId="{5EF70CC5-1CB5-44EF-AEFE-955B78A82E2B}" dt="2024-03-05T07:40:43.599" v="1277" actId="20577"/>
          <ac:graphicFrameMkLst>
            <pc:docMk/>
            <pc:sldMk cId="2619883851" sldId="311"/>
            <ac:graphicFrameMk id="4" creationId="{E1F94AC3-E70C-41F9-8834-5ED5BD7A184B}"/>
          </ac:graphicFrameMkLst>
        </pc:graphicFrameChg>
      </pc:sldChg>
      <pc:sldChg chg="addSp delSp modSp mod modClrScheme chgLayout">
        <pc:chgData name="Ron Keidar" userId="bd522e22234dfd79" providerId="LiveId" clId="{5EF70CC5-1CB5-44EF-AEFE-955B78A82E2B}" dt="2024-03-05T07:48:50.030" v="1875" actId="478"/>
        <pc:sldMkLst>
          <pc:docMk/>
          <pc:sldMk cId="2655388509" sldId="312"/>
        </pc:sldMkLst>
        <pc:spChg chg="del">
          <ac:chgData name="Ron Keidar" userId="bd522e22234dfd79" providerId="LiveId" clId="{5EF70CC5-1CB5-44EF-AEFE-955B78A82E2B}" dt="2024-03-05T07:47:22.854" v="1723" actId="478"/>
          <ac:spMkLst>
            <pc:docMk/>
            <pc:sldMk cId="2655388509" sldId="312"/>
            <ac:spMk id="3" creationId="{3F4E6031-FEBC-4194-8BA0-2FC6A56A0C1E}"/>
          </ac:spMkLst>
        </pc:spChg>
        <pc:spChg chg="del">
          <ac:chgData name="Ron Keidar" userId="bd522e22234dfd79" providerId="LiveId" clId="{5EF70CC5-1CB5-44EF-AEFE-955B78A82E2B}" dt="2024-03-05T07:32:34.417" v="770" actId="478"/>
          <ac:spMkLst>
            <pc:docMk/>
            <pc:sldMk cId="2655388509" sldId="312"/>
            <ac:spMk id="6" creationId="{F39853D5-93AF-3C65-4B63-E490B76DDE7C}"/>
          </ac:spMkLst>
        </pc:spChg>
        <pc:spChg chg="add mod">
          <ac:chgData name="Ron Keidar" userId="bd522e22234dfd79" providerId="LiveId" clId="{5EF70CC5-1CB5-44EF-AEFE-955B78A82E2B}" dt="2024-03-05T07:32:34.961" v="771"/>
          <ac:spMkLst>
            <pc:docMk/>
            <pc:sldMk cId="2655388509" sldId="312"/>
            <ac:spMk id="7" creationId="{EE64856F-B5E5-EACD-CE07-02B9A56CACAF}"/>
          </ac:spMkLst>
        </pc:spChg>
        <pc:spChg chg="del">
          <ac:chgData name="Ron Keidar" userId="bd522e22234dfd79" providerId="LiveId" clId="{5EF70CC5-1CB5-44EF-AEFE-955B78A82E2B}" dt="2024-03-05T07:48:50.030" v="1875" actId="478"/>
          <ac:spMkLst>
            <pc:docMk/>
            <pc:sldMk cId="2655388509" sldId="312"/>
            <ac:spMk id="8" creationId="{083389E3-5670-49CD-9363-3DC3D46EC1D4}"/>
          </ac:spMkLst>
        </pc:spChg>
        <pc:spChg chg="add mod ord">
          <ac:chgData name="Ron Keidar" userId="bd522e22234dfd79" providerId="LiveId" clId="{5EF70CC5-1CB5-44EF-AEFE-955B78A82E2B}" dt="2024-03-05T07:47:39.341" v="1787" actId="1076"/>
          <ac:spMkLst>
            <pc:docMk/>
            <pc:sldMk cId="2655388509" sldId="312"/>
            <ac:spMk id="13" creationId="{7FE020F8-5822-1790-AE28-D0194C1F6462}"/>
          </ac:spMkLst>
        </pc:spChg>
        <pc:graphicFrameChg chg="del">
          <ac:chgData name="Ron Keidar" userId="bd522e22234dfd79" providerId="LiveId" clId="{5EF70CC5-1CB5-44EF-AEFE-955B78A82E2B}" dt="2024-03-05T07:43:40.366" v="1313" actId="478"/>
          <ac:graphicFrameMkLst>
            <pc:docMk/>
            <pc:sldMk cId="2655388509" sldId="312"/>
            <ac:graphicFrameMk id="4" creationId="{E1F94AC3-E70C-41F9-8834-5ED5BD7A184B}"/>
          </ac:graphicFrameMkLst>
        </pc:graphicFrameChg>
        <pc:graphicFrameChg chg="add mod">
          <ac:chgData name="Ron Keidar" userId="bd522e22234dfd79" providerId="LiveId" clId="{5EF70CC5-1CB5-44EF-AEFE-955B78A82E2B}" dt="2024-03-05T07:43:40.764" v="1314"/>
          <ac:graphicFrameMkLst>
            <pc:docMk/>
            <pc:sldMk cId="2655388509" sldId="312"/>
            <ac:graphicFrameMk id="9" creationId="{CDFC8E44-BDD3-F532-7F36-E84938107F8D}"/>
          </ac:graphicFrameMkLst>
        </pc:graphicFrameChg>
      </pc:sldChg>
      <pc:sldChg chg="addSp delSp modSp mod modClrScheme chgLayout">
        <pc:chgData name="Ron Keidar" userId="bd522e22234dfd79" providerId="LiveId" clId="{5EF70CC5-1CB5-44EF-AEFE-955B78A82E2B}" dt="2024-03-11T06:55:13.457" v="2317" actId="20577"/>
        <pc:sldMkLst>
          <pc:docMk/>
          <pc:sldMk cId="834680481" sldId="313"/>
        </pc:sldMkLst>
        <pc:spChg chg="del">
          <ac:chgData name="Ron Keidar" userId="bd522e22234dfd79" providerId="LiveId" clId="{5EF70CC5-1CB5-44EF-AEFE-955B78A82E2B}" dt="2024-03-05T07:47:49.693" v="1788" actId="478"/>
          <ac:spMkLst>
            <pc:docMk/>
            <pc:sldMk cId="834680481" sldId="313"/>
            <ac:spMk id="3" creationId="{3F4E6031-FEBC-4194-8BA0-2FC6A56A0C1E}"/>
          </ac:spMkLst>
        </pc:spChg>
        <pc:spChg chg="del">
          <ac:chgData name="Ron Keidar" userId="bd522e22234dfd79" providerId="LiveId" clId="{5EF70CC5-1CB5-44EF-AEFE-955B78A82E2B}" dt="2024-03-05T07:48:34.216" v="1873" actId="478"/>
          <ac:spMkLst>
            <pc:docMk/>
            <pc:sldMk cId="834680481" sldId="313"/>
            <ac:spMk id="7" creationId="{047E18E5-0F89-4B5B-8098-17EBEA0BA3D4}"/>
          </ac:spMkLst>
        </pc:spChg>
        <pc:spChg chg="del">
          <ac:chgData name="Ron Keidar" userId="bd522e22234dfd79" providerId="LiveId" clId="{5EF70CC5-1CB5-44EF-AEFE-955B78A82E2B}" dt="2024-03-05T07:32:40.706" v="772" actId="478"/>
          <ac:spMkLst>
            <pc:docMk/>
            <pc:sldMk cId="834680481" sldId="313"/>
            <ac:spMk id="9" creationId="{A4102396-082F-07F2-0BC5-98DC0B4A0B14}"/>
          </ac:spMkLst>
        </pc:spChg>
        <pc:spChg chg="add mod">
          <ac:chgData name="Ron Keidar" userId="bd522e22234dfd79" providerId="LiveId" clId="{5EF70CC5-1CB5-44EF-AEFE-955B78A82E2B}" dt="2024-03-05T07:32:41.267" v="773"/>
          <ac:spMkLst>
            <pc:docMk/>
            <pc:sldMk cId="834680481" sldId="313"/>
            <ac:spMk id="12" creationId="{DE6F0EF7-A144-22EC-62BA-F17746FB9707}"/>
          </ac:spMkLst>
        </pc:spChg>
        <pc:spChg chg="add mod ord">
          <ac:chgData name="Ron Keidar" userId="bd522e22234dfd79" providerId="LiveId" clId="{5EF70CC5-1CB5-44EF-AEFE-955B78A82E2B}" dt="2024-03-05T07:48:17.957" v="1872" actId="1076"/>
          <ac:spMkLst>
            <pc:docMk/>
            <pc:sldMk cId="834680481" sldId="313"/>
            <ac:spMk id="14" creationId="{72EDB4B7-C1DD-4EAC-DE16-275CB479C473}"/>
          </ac:spMkLst>
        </pc:spChg>
        <pc:graphicFrameChg chg="del">
          <ac:chgData name="Ron Keidar" userId="bd522e22234dfd79" providerId="LiveId" clId="{5EF70CC5-1CB5-44EF-AEFE-955B78A82E2B}" dt="2024-03-05T07:43:46.791" v="1315" actId="478"/>
          <ac:graphicFrameMkLst>
            <pc:docMk/>
            <pc:sldMk cId="834680481" sldId="313"/>
            <ac:graphicFrameMk id="4" creationId="{E1F94AC3-E70C-41F9-8834-5ED5BD7A184B}"/>
          </ac:graphicFrameMkLst>
        </pc:graphicFrameChg>
        <pc:graphicFrameChg chg="modGraphic">
          <ac:chgData name="Ron Keidar" userId="bd522e22234dfd79" providerId="LiveId" clId="{5EF70CC5-1CB5-44EF-AEFE-955B78A82E2B}" dt="2024-03-11T06:55:13.457" v="2317" actId="20577"/>
          <ac:graphicFrameMkLst>
            <pc:docMk/>
            <pc:sldMk cId="834680481" sldId="313"/>
            <ac:graphicFrameMk id="5" creationId="{3EB91328-3C75-4219-B849-F6944D75CCBE}"/>
          </ac:graphicFrameMkLst>
        </pc:graphicFrameChg>
        <pc:graphicFrameChg chg="add mod">
          <ac:chgData name="Ron Keidar" userId="bd522e22234dfd79" providerId="LiveId" clId="{5EF70CC5-1CB5-44EF-AEFE-955B78A82E2B}" dt="2024-03-05T07:43:47.156" v="1316"/>
          <ac:graphicFrameMkLst>
            <pc:docMk/>
            <pc:sldMk cId="834680481" sldId="313"/>
            <ac:graphicFrameMk id="13" creationId="{F581ED9B-872D-649A-AD9A-85C4BF32FC83}"/>
          </ac:graphicFrameMkLst>
        </pc:graphicFrameChg>
      </pc:sldChg>
      <pc:sldChg chg="addSp delSp modSp mod modClrScheme chgLayout">
        <pc:chgData name="Ron Keidar" userId="bd522e22234dfd79" providerId="LiveId" clId="{5EF70CC5-1CB5-44EF-AEFE-955B78A82E2B}" dt="2024-03-11T06:57:08.036" v="2383" actId="20577"/>
        <pc:sldMkLst>
          <pc:docMk/>
          <pc:sldMk cId="1641817861" sldId="314"/>
        </pc:sldMkLst>
        <pc:spChg chg="del">
          <ac:chgData name="Ron Keidar" userId="bd522e22234dfd79" providerId="LiveId" clId="{5EF70CC5-1CB5-44EF-AEFE-955B78A82E2B}" dt="2024-03-05T07:50:36.444" v="1890" actId="478"/>
          <ac:spMkLst>
            <pc:docMk/>
            <pc:sldMk cId="1641817861" sldId="314"/>
            <ac:spMk id="3" creationId="{3F4E6031-FEBC-4194-8BA0-2FC6A56A0C1E}"/>
          </ac:spMkLst>
        </pc:spChg>
        <pc:spChg chg="del">
          <ac:chgData name="Ron Keidar" userId="bd522e22234dfd79" providerId="LiveId" clId="{5EF70CC5-1CB5-44EF-AEFE-955B78A82E2B}" dt="2024-03-05T07:48:40.227" v="1874" actId="478"/>
          <ac:spMkLst>
            <pc:docMk/>
            <pc:sldMk cId="1641817861" sldId="314"/>
            <ac:spMk id="7" creationId="{047E18E5-0F89-4B5B-8098-17EBEA0BA3D4}"/>
          </ac:spMkLst>
        </pc:spChg>
        <pc:spChg chg="del">
          <ac:chgData name="Ron Keidar" userId="bd522e22234dfd79" providerId="LiveId" clId="{5EF70CC5-1CB5-44EF-AEFE-955B78A82E2B}" dt="2024-03-05T07:32:46.832" v="774" actId="478"/>
          <ac:spMkLst>
            <pc:docMk/>
            <pc:sldMk cId="1641817861" sldId="314"/>
            <ac:spMk id="9" creationId="{B927E165-9A7D-C53A-0C50-339693F9848E}"/>
          </ac:spMkLst>
        </pc:spChg>
        <pc:spChg chg="add mod">
          <ac:chgData name="Ron Keidar" userId="bd522e22234dfd79" providerId="LiveId" clId="{5EF70CC5-1CB5-44EF-AEFE-955B78A82E2B}" dt="2024-03-05T07:32:47.421" v="775"/>
          <ac:spMkLst>
            <pc:docMk/>
            <pc:sldMk cId="1641817861" sldId="314"/>
            <ac:spMk id="10" creationId="{5A0E0862-B017-8BFB-A2F7-7027E035761F}"/>
          </ac:spMkLst>
        </pc:spChg>
        <pc:spChg chg="add mod ord">
          <ac:chgData name="Ron Keidar" userId="bd522e22234dfd79" providerId="LiveId" clId="{5EF70CC5-1CB5-44EF-AEFE-955B78A82E2B}" dt="2024-03-05T07:50:56.151" v="1954" actId="1076"/>
          <ac:spMkLst>
            <pc:docMk/>
            <pc:sldMk cId="1641817861" sldId="314"/>
            <ac:spMk id="14" creationId="{9B886F29-E580-D654-FD93-393B5ED966AE}"/>
          </ac:spMkLst>
        </pc:spChg>
        <pc:graphicFrameChg chg="modGraphic">
          <ac:chgData name="Ron Keidar" userId="bd522e22234dfd79" providerId="LiveId" clId="{5EF70CC5-1CB5-44EF-AEFE-955B78A82E2B}" dt="2024-03-11T06:57:08.036" v="2383" actId="20577"/>
          <ac:graphicFrameMkLst>
            <pc:docMk/>
            <pc:sldMk cId="1641817861" sldId="314"/>
            <ac:graphicFrameMk id="5" creationId="{3EB91328-3C75-4219-B849-F6944D75CCBE}"/>
          </ac:graphicFrameMkLst>
        </pc:graphicFrameChg>
        <pc:graphicFrameChg chg="del">
          <ac:chgData name="Ron Keidar" userId="bd522e22234dfd79" providerId="LiveId" clId="{5EF70CC5-1CB5-44EF-AEFE-955B78A82E2B}" dt="2024-03-05T07:43:54.022" v="1317" actId="478"/>
          <ac:graphicFrameMkLst>
            <pc:docMk/>
            <pc:sldMk cId="1641817861" sldId="314"/>
            <ac:graphicFrameMk id="11" creationId="{E9AA6B64-C47A-458E-9F44-79CA1AC991AE}"/>
          </ac:graphicFrameMkLst>
        </pc:graphicFrameChg>
        <pc:graphicFrameChg chg="add mod">
          <ac:chgData name="Ron Keidar" userId="bd522e22234dfd79" providerId="LiveId" clId="{5EF70CC5-1CB5-44EF-AEFE-955B78A82E2B}" dt="2024-03-05T07:43:54.364" v="1318"/>
          <ac:graphicFrameMkLst>
            <pc:docMk/>
            <pc:sldMk cId="1641817861" sldId="314"/>
            <ac:graphicFrameMk id="13" creationId="{38DD8DB5-6921-23EC-1D01-E8AC5F776787}"/>
          </ac:graphicFrameMkLst>
        </pc:graphicFrameChg>
      </pc:sldChg>
      <pc:sldChg chg="modSp mod">
        <pc:chgData name="Ron Keidar" userId="bd522e22234dfd79" providerId="LiveId" clId="{5EF70CC5-1CB5-44EF-AEFE-955B78A82E2B}" dt="2024-03-05T06:34:53.057" v="0" actId="2711"/>
        <pc:sldMkLst>
          <pc:docMk/>
          <pc:sldMk cId="1956831080" sldId="318"/>
        </pc:sldMkLst>
        <pc:spChg chg="mod">
          <ac:chgData name="Ron Keidar" userId="bd522e22234dfd79" providerId="LiveId" clId="{5EF70CC5-1CB5-44EF-AEFE-955B78A82E2B}" dt="2024-03-05T06:34:53.057" v="0" actId="2711"/>
          <ac:spMkLst>
            <pc:docMk/>
            <pc:sldMk cId="1956831080" sldId="318"/>
            <ac:spMk id="3" creationId="{C2693B6C-B9F8-E809-C03B-A613C2ACC4A3}"/>
          </ac:spMkLst>
        </pc:spChg>
      </pc:sldChg>
      <pc:sldMasterChg chg="addSp delSp modSp mod modSldLayout">
        <pc:chgData name="Ron Keidar" userId="bd522e22234dfd79" providerId="LiveId" clId="{5EF70CC5-1CB5-44EF-AEFE-955B78A82E2B}" dt="2024-03-05T07:15:45.259" v="549"/>
        <pc:sldMasterMkLst>
          <pc:docMk/>
          <pc:sldMasterMk cId="3723904720" sldId="2147483648"/>
        </pc:sldMasterMkLst>
        <pc:spChg chg="del mod">
          <ac:chgData name="Ron Keidar" userId="bd522e22234dfd79" providerId="LiveId" clId="{5EF70CC5-1CB5-44EF-AEFE-955B78A82E2B}" dt="2024-03-05T07:13:53.185" v="536" actId="478"/>
          <ac:spMkLst>
            <pc:docMk/>
            <pc:sldMasterMk cId="3723904720" sldId="2147483648"/>
            <ac:spMk id="3" creationId="{36D3EC1E-5556-8C56-A568-769148838FC5}"/>
          </ac:spMkLst>
        </pc:spChg>
        <pc:spChg chg="del ord">
          <ac:chgData name="Ron Keidar" userId="bd522e22234dfd79" providerId="LiveId" clId="{5EF70CC5-1CB5-44EF-AEFE-955B78A82E2B}" dt="2024-03-05T07:14:03.813" v="539" actId="478"/>
          <ac:spMkLst>
            <pc:docMk/>
            <pc:sldMasterMk cId="3723904720" sldId="2147483648"/>
            <ac:spMk id="6" creationId="{5FE0EBE9-EA38-C7FA-0613-EE71D709B84C}"/>
          </ac:spMkLst>
        </pc:spChg>
        <pc:spChg chg="add del mod">
          <ac:chgData name="Ron Keidar" userId="bd522e22234dfd79" providerId="LiveId" clId="{5EF70CC5-1CB5-44EF-AEFE-955B78A82E2B}" dt="2024-03-05T07:13:47.180" v="534" actId="478"/>
          <ac:spMkLst>
            <pc:docMk/>
            <pc:sldMasterMk cId="3723904720" sldId="2147483648"/>
            <ac:spMk id="7" creationId="{76B3C61C-9D43-1D1A-F213-E580F1EAB663}"/>
          </ac:spMkLst>
        </pc:spChg>
        <pc:spChg chg="add del mod">
          <ac:chgData name="Ron Keidar" userId="bd522e22234dfd79" providerId="LiveId" clId="{5EF70CC5-1CB5-44EF-AEFE-955B78A82E2B}" dt="2024-03-05T07:13:45.756" v="533" actId="478"/>
          <ac:spMkLst>
            <pc:docMk/>
            <pc:sldMasterMk cId="3723904720" sldId="2147483648"/>
            <ac:spMk id="8" creationId="{977ACBDD-0D6C-ABFC-747D-122CF977196E}"/>
          </ac:spMkLst>
        </pc:spChg>
        <pc:spChg chg="add del mod">
          <ac:chgData name="Ron Keidar" userId="bd522e22234dfd79" providerId="LiveId" clId="{5EF70CC5-1CB5-44EF-AEFE-955B78A82E2B}" dt="2024-03-05T07:14:09.339" v="541" actId="478"/>
          <ac:spMkLst>
            <pc:docMk/>
            <pc:sldMasterMk cId="3723904720" sldId="2147483648"/>
            <ac:spMk id="9" creationId="{F04C6A10-3D4C-624E-2EBB-D1C07A0B45DC}"/>
          </ac:spMkLst>
        </pc:spChg>
        <pc:spChg chg="add mod">
          <ac:chgData name="Ron Keidar" userId="bd522e22234dfd79" providerId="LiveId" clId="{5EF70CC5-1CB5-44EF-AEFE-955B78A82E2B}" dt="2024-03-05T07:14:04.582" v="540"/>
          <ac:spMkLst>
            <pc:docMk/>
            <pc:sldMasterMk cId="3723904720" sldId="2147483648"/>
            <ac:spMk id="10" creationId="{F1985B15-9648-16BA-8FE7-BAFF380D2732}"/>
          </ac:spMkLst>
        </pc:spChg>
        <pc:sldLayoutChg chg="delSp mod">
          <pc:chgData name="Ron Keidar" userId="bd522e22234dfd79" providerId="LiveId" clId="{5EF70CC5-1CB5-44EF-AEFE-955B78A82E2B}" dt="2024-03-05T07:14:48.846" v="545" actId="478"/>
          <pc:sldLayoutMkLst>
            <pc:docMk/>
            <pc:sldMasterMk cId="3723904720" sldId="2147483648"/>
            <pc:sldLayoutMk cId="63705894" sldId="2147483649"/>
          </pc:sldLayoutMkLst>
          <pc:spChg chg="del">
            <ac:chgData name="Ron Keidar" userId="bd522e22234dfd79" providerId="LiveId" clId="{5EF70CC5-1CB5-44EF-AEFE-955B78A82E2B}" dt="2024-03-05T07:14:48.846" v="545" actId="478"/>
            <ac:spMkLst>
              <pc:docMk/>
              <pc:sldMasterMk cId="3723904720" sldId="2147483648"/>
              <pc:sldLayoutMk cId="63705894" sldId="2147483649"/>
              <ac:spMk id="5" creationId="{1FD9B6B0-2312-E806-630A-CD4838DD6F76}"/>
            </ac:spMkLst>
          </pc:spChg>
          <pc:spChg chg="del">
            <ac:chgData name="Ron Keidar" userId="bd522e22234dfd79" providerId="LiveId" clId="{5EF70CC5-1CB5-44EF-AEFE-955B78A82E2B}" dt="2024-03-05T07:14:45.660" v="544" actId="478"/>
            <ac:spMkLst>
              <pc:docMk/>
              <pc:sldMasterMk cId="3723904720" sldId="2147483648"/>
              <pc:sldLayoutMk cId="63705894" sldId="2147483649"/>
              <ac:spMk id="6" creationId="{F326F07A-D97E-6F72-B940-9184714BA0C5}"/>
            </ac:spMkLst>
          </pc:spChg>
        </pc:sldLayoutChg>
        <pc:sldLayoutChg chg="addSp delSp modSp mod">
          <pc:chgData name="Ron Keidar" userId="bd522e22234dfd79" providerId="LiveId" clId="{5EF70CC5-1CB5-44EF-AEFE-955B78A82E2B}" dt="2024-03-05T07:15:45.259" v="549"/>
          <pc:sldLayoutMkLst>
            <pc:docMk/>
            <pc:sldMasterMk cId="3723904720" sldId="2147483648"/>
            <pc:sldLayoutMk cId="576212788" sldId="2147483650"/>
          </pc:sldLayoutMkLst>
          <pc:spChg chg="add mod">
            <ac:chgData name="Ron Keidar" userId="bd522e22234dfd79" providerId="LiveId" clId="{5EF70CC5-1CB5-44EF-AEFE-955B78A82E2B}" dt="2024-03-05T07:15:45.259" v="549"/>
            <ac:spMkLst>
              <pc:docMk/>
              <pc:sldMasterMk cId="3723904720" sldId="2147483648"/>
              <pc:sldLayoutMk cId="576212788" sldId="2147483650"/>
              <ac:spMk id="3" creationId="{EE594F1C-C906-4944-123A-025F50367235}"/>
            </ac:spMkLst>
          </pc:spChg>
          <pc:spChg chg="del">
            <ac:chgData name="Ron Keidar" userId="bd522e22234dfd79" providerId="LiveId" clId="{5EF70CC5-1CB5-44EF-AEFE-955B78A82E2B}" dt="2024-03-05T07:14:57.081" v="547" actId="478"/>
            <ac:spMkLst>
              <pc:docMk/>
              <pc:sldMasterMk cId="3723904720" sldId="2147483648"/>
              <pc:sldLayoutMk cId="576212788" sldId="2147483650"/>
              <ac:spMk id="5" creationId="{1FD9B6B0-2312-E806-630A-CD4838DD6F76}"/>
            </ac:spMkLst>
          </pc:spChg>
          <pc:spChg chg="del">
            <ac:chgData name="Ron Keidar" userId="bd522e22234dfd79" providerId="LiveId" clId="{5EF70CC5-1CB5-44EF-AEFE-955B78A82E2B}" dt="2024-03-05T07:14:55.063" v="546" actId="478"/>
            <ac:spMkLst>
              <pc:docMk/>
              <pc:sldMasterMk cId="3723904720" sldId="2147483648"/>
              <pc:sldLayoutMk cId="576212788" sldId="2147483650"/>
              <ac:spMk id="6" creationId="{7C02BE0D-A6B4-4ACD-DA95-77ED274100DA}"/>
            </ac:spMkLst>
          </pc:spChg>
        </pc:sldLayoutChg>
      </pc:sldMasterChg>
    </pc:docChg>
  </pc:docChgLst>
  <pc:docChgLst>
    <pc:chgData name="Gil Keidar" userId="39bab330baa1541e" providerId="LiveId" clId="{218F903D-EF7E-4D45-AA9F-1BF53CCDF941}"/>
    <pc:docChg chg="undo custSel modSld">
      <pc:chgData name="Gil Keidar" userId="39bab330baa1541e" providerId="LiveId" clId="{218F903D-EF7E-4D45-AA9F-1BF53CCDF941}" dt="2024-03-11T05:21:14.438" v="1608" actId="20577"/>
      <pc:docMkLst>
        <pc:docMk/>
      </pc:docMkLst>
      <pc:sldChg chg="addCm modCm">
        <pc:chgData name="Gil Keidar" userId="39bab330baa1541e" providerId="LiveId" clId="{218F903D-EF7E-4D45-AA9F-1BF53CCDF941}" dt="2024-03-10T06:57:29.242" v="1" actId="2056"/>
        <pc:sldMkLst>
          <pc:docMk/>
          <pc:sldMk cId="2109759365" sldId="258"/>
        </pc:sldMkLst>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6:57:29.242" v="1" actId="2056"/>
              <pc2:cmMkLst xmlns:pc2="http://schemas.microsoft.com/office/powerpoint/2019/9/main/command">
                <pc:docMk/>
                <pc:sldMk cId="2109759365" sldId="258"/>
                <pc2:cmMk id="{64B5C9CD-4239-4DE6-AF4C-67ABEF2B2555}"/>
              </pc2:cmMkLst>
            </pc226:cmChg>
          </p:ext>
        </pc:extLst>
      </pc:sldChg>
      <pc:sldChg chg="modSp mod">
        <pc:chgData name="Gil Keidar" userId="39bab330baa1541e" providerId="LiveId" clId="{218F903D-EF7E-4D45-AA9F-1BF53CCDF941}" dt="2024-03-10T07:14:46.314" v="681" actId="122"/>
        <pc:sldMkLst>
          <pc:docMk/>
          <pc:sldMk cId="2382693550" sldId="261"/>
        </pc:sldMkLst>
        <pc:graphicFrameChg chg="modGraphic">
          <ac:chgData name="Gil Keidar" userId="39bab330baa1541e" providerId="LiveId" clId="{218F903D-EF7E-4D45-AA9F-1BF53CCDF941}" dt="2024-03-10T07:14:32.573" v="679" actId="122"/>
          <ac:graphicFrameMkLst>
            <pc:docMk/>
            <pc:sldMk cId="2382693550" sldId="261"/>
            <ac:graphicFrameMk id="4" creationId="{FE0D1F1E-1E2A-4C6B-A616-6F3A7DB68C5F}"/>
          </ac:graphicFrameMkLst>
        </pc:graphicFrameChg>
        <pc:graphicFrameChg chg="modGraphic">
          <ac:chgData name="Gil Keidar" userId="39bab330baa1541e" providerId="LiveId" clId="{218F903D-EF7E-4D45-AA9F-1BF53CCDF941}" dt="2024-03-10T07:14:46.314" v="681" actId="122"/>
          <ac:graphicFrameMkLst>
            <pc:docMk/>
            <pc:sldMk cId="2382693550" sldId="261"/>
            <ac:graphicFrameMk id="6" creationId="{4CE369E1-5CC7-4F78-A3D4-AC1406317C1B}"/>
          </ac:graphicFrameMkLst>
        </pc:graphicFrameChg>
        <pc:graphicFrameChg chg="modGraphic">
          <ac:chgData name="Gil Keidar" userId="39bab330baa1541e" providerId="LiveId" clId="{218F903D-EF7E-4D45-AA9F-1BF53CCDF941}" dt="2024-03-10T07:14:42.736" v="680" actId="122"/>
          <ac:graphicFrameMkLst>
            <pc:docMk/>
            <pc:sldMk cId="2382693550" sldId="261"/>
            <ac:graphicFrameMk id="8" creationId="{1FC15CAA-5908-4F9F-9EF5-6DA62DED6491}"/>
          </ac:graphicFrameMkLst>
        </pc:graphicFrameChg>
      </pc:sldChg>
      <pc:sldChg chg="modSp mod addCm modCm">
        <pc:chgData name="Gil Keidar" userId="39bab330baa1541e" providerId="LiveId" clId="{218F903D-EF7E-4D45-AA9F-1BF53CCDF941}" dt="2024-03-10T07:17:48.796" v="686" actId="2056"/>
        <pc:sldMkLst>
          <pc:docMk/>
          <pc:sldMk cId="3771103282" sldId="263"/>
        </pc:sldMkLst>
        <pc:spChg chg="mod">
          <ac:chgData name="Gil Keidar" userId="39bab330baa1541e" providerId="LiveId" clId="{218F903D-EF7E-4D45-AA9F-1BF53CCDF941}" dt="2024-03-10T07:15:30.116" v="682" actId="20577"/>
          <ac:spMkLst>
            <pc:docMk/>
            <pc:sldMk cId="3771103282" sldId="263"/>
            <ac:spMk id="9" creationId="{9C6458AE-9906-FD29-9849-60445EF4114B}"/>
          </ac:spMkLst>
        </pc:spChg>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7:17:48.796" v="686" actId="2056"/>
              <pc2:cmMkLst xmlns:pc2="http://schemas.microsoft.com/office/powerpoint/2019/9/main/command">
                <pc:docMk/>
                <pc:sldMk cId="3771103282" sldId="263"/>
                <pc2:cmMk id="{F1E528B4-AF6E-4402-A8DF-C1C9DF0EB73E}"/>
              </pc2:cmMkLst>
            </pc226:cmChg>
          </p:ext>
        </pc:extLst>
      </pc:sldChg>
      <pc:sldChg chg="addSp delSp modSp mod">
        <pc:chgData name="Gil Keidar" userId="39bab330baa1541e" providerId="LiveId" clId="{218F903D-EF7E-4D45-AA9F-1BF53CCDF941}" dt="2024-03-10T07:23:38.229" v="1109" actId="1076"/>
        <pc:sldMkLst>
          <pc:docMk/>
          <pc:sldMk cId="2771695062" sldId="264"/>
        </pc:sldMkLst>
        <pc:spChg chg="add del">
          <ac:chgData name="Gil Keidar" userId="39bab330baa1541e" providerId="LiveId" clId="{218F903D-EF7E-4D45-AA9F-1BF53CCDF941}" dt="2024-03-10T07:21:49.007" v="693" actId="478"/>
          <ac:spMkLst>
            <pc:docMk/>
            <pc:sldMk cId="2771695062" sldId="264"/>
            <ac:spMk id="3" creationId="{5C1E8ED8-EF61-16C5-795D-9669BD1D2007}"/>
          </ac:spMkLst>
        </pc:spChg>
        <pc:spChg chg="add mod">
          <ac:chgData name="Gil Keidar" userId="39bab330baa1541e" providerId="LiveId" clId="{218F903D-EF7E-4D45-AA9F-1BF53CCDF941}" dt="2024-03-10T07:23:38.229" v="1109" actId="1076"/>
          <ac:spMkLst>
            <pc:docMk/>
            <pc:sldMk cId="2771695062" sldId="264"/>
            <ac:spMk id="4" creationId="{1B58BBFE-7673-F8E9-CD44-E620BF232E77}"/>
          </ac:spMkLst>
        </pc:spChg>
        <pc:spChg chg="mod">
          <ac:chgData name="Gil Keidar" userId="39bab330baa1541e" providerId="LiveId" clId="{218F903D-EF7E-4D45-AA9F-1BF53CCDF941}" dt="2024-03-10T07:15:34.853" v="683" actId="20577"/>
          <ac:spMkLst>
            <pc:docMk/>
            <pc:sldMk cId="2771695062" sldId="264"/>
            <ac:spMk id="11" creationId="{E9688787-3757-26CB-8723-B98529A3F51E}"/>
          </ac:spMkLst>
        </pc:spChg>
        <pc:graphicFrameChg chg="mod modGraphic">
          <ac:chgData name="Gil Keidar" userId="39bab330baa1541e" providerId="LiveId" clId="{218F903D-EF7E-4D45-AA9F-1BF53CCDF941}" dt="2024-03-10T07:21:32.146" v="691"/>
          <ac:graphicFrameMkLst>
            <pc:docMk/>
            <pc:sldMk cId="2771695062" sldId="264"/>
            <ac:graphicFrameMk id="5" creationId="{3EB91328-3C75-4219-B849-F6944D75CCBE}"/>
          </ac:graphicFrameMkLst>
        </pc:graphicFrameChg>
      </pc:sldChg>
      <pc:sldChg chg="delSp modSp mod">
        <pc:chgData name="Gil Keidar" userId="39bab330baa1541e" providerId="LiveId" clId="{218F903D-EF7E-4D45-AA9F-1BF53CCDF941}" dt="2024-03-10T07:19:29.299" v="687" actId="478"/>
        <pc:sldMkLst>
          <pc:docMk/>
          <pc:sldMk cId="3793141647" sldId="265"/>
        </pc:sldMkLst>
        <pc:spChg chg="del">
          <ac:chgData name="Gil Keidar" userId="39bab330baa1541e" providerId="LiveId" clId="{218F903D-EF7E-4D45-AA9F-1BF53CCDF941}" dt="2024-03-10T07:19:29.299" v="687" actId="478"/>
          <ac:spMkLst>
            <pc:docMk/>
            <pc:sldMk cId="3793141647" sldId="265"/>
            <ac:spMk id="2" creationId="{0B003A91-19D5-4AF4-AA81-BBDCE3EA7BE3}"/>
          </ac:spMkLst>
        </pc:spChg>
        <pc:spChg chg="mod">
          <ac:chgData name="Gil Keidar" userId="39bab330baa1541e" providerId="LiveId" clId="{218F903D-EF7E-4D45-AA9F-1BF53CCDF941}" dt="2024-03-10T07:15:49.033" v="684" actId="20577"/>
          <ac:spMkLst>
            <pc:docMk/>
            <pc:sldMk cId="3793141647" sldId="265"/>
            <ac:spMk id="15" creationId="{2DB929C3-F448-C925-B6CD-21ECBEE34860}"/>
          </ac:spMkLst>
        </pc:spChg>
      </pc:sldChg>
      <pc:sldChg chg="modSp mod">
        <pc:chgData name="Gil Keidar" userId="39bab330baa1541e" providerId="LiveId" clId="{218F903D-EF7E-4D45-AA9F-1BF53CCDF941}" dt="2024-03-10T07:27:32.249" v="1151" actId="20577"/>
        <pc:sldMkLst>
          <pc:docMk/>
          <pc:sldMk cId="3723038699" sldId="266"/>
        </pc:sldMkLst>
        <pc:spChg chg="mod">
          <ac:chgData name="Gil Keidar" userId="39bab330baa1541e" providerId="LiveId" clId="{218F903D-EF7E-4D45-AA9F-1BF53CCDF941}" dt="2024-03-10T07:26:00.518" v="1146" actId="20577"/>
          <ac:spMkLst>
            <pc:docMk/>
            <pc:sldMk cId="3723038699" sldId="266"/>
            <ac:spMk id="13" creationId="{BB7DDD94-94F8-32EA-347A-88A3F8A72432}"/>
          </ac:spMkLst>
        </pc:spChg>
        <pc:graphicFrameChg chg="modGraphic">
          <ac:chgData name="Gil Keidar" userId="39bab330baa1541e" providerId="LiveId" clId="{218F903D-EF7E-4D45-AA9F-1BF53CCDF941}" dt="2024-03-10T07:25:53.057" v="1145" actId="20577"/>
          <ac:graphicFrameMkLst>
            <pc:docMk/>
            <pc:sldMk cId="3723038699" sldId="266"/>
            <ac:graphicFrameMk id="5" creationId="{3EB91328-3C75-4219-B849-F6944D75CCBE}"/>
          </ac:graphicFrameMkLst>
        </pc:graphicFrameChg>
        <pc:graphicFrameChg chg="modGraphic">
          <ac:chgData name="Gil Keidar" userId="39bab330baa1541e" providerId="LiveId" clId="{218F903D-EF7E-4D45-AA9F-1BF53CCDF941}" dt="2024-03-10T07:27:32.249" v="1151" actId="20577"/>
          <ac:graphicFrameMkLst>
            <pc:docMk/>
            <pc:sldMk cId="3723038699" sldId="266"/>
            <ac:graphicFrameMk id="10" creationId="{33C88461-5F9C-4D9D-9DAE-914D4CE0634F}"/>
          </ac:graphicFrameMkLst>
        </pc:graphicFrameChg>
      </pc:sldChg>
      <pc:sldChg chg="modSp mod">
        <pc:chgData name="Gil Keidar" userId="39bab330baa1541e" providerId="LiveId" clId="{218F903D-EF7E-4D45-AA9F-1BF53CCDF941}" dt="2024-03-10T07:25:14.751" v="1132" actId="20577"/>
        <pc:sldMkLst>
          <pc:docMk/>
          <pc:sldMk cId="813310783" sldId="267"/>
        </pc:sldMkLst>
        <pc:spChg chg="mod">
          <ac:chgData name="Gil Keidar" userId="39bab330baa1541e" providerId="LiveId" clId="{218F903D-EF7E-4D45-AA9F-1BF53CCDF941}" dt="2024-03-10T07:25:05.878" v="1128" actId="20577"/>
          <ac:spMkLst>
            <pc:docMk/>
            <pc:sldMk cId="813310783" sldId="267"/>
            <ac:spMk id="16" creationId="{FF8AD04E-5027-EE89-6850-D890422911A1}"/>
          </ac:spMkLst>
        </pc:spChg>
        <pc:graphicFrameChg chg="modGraphic">
          <ac:chgData name="Gil Keidar" userId="39bab330baa1541e" providerId="LiveId" clId="{218F903D-EF7E-4D45-AA9F-1BF53CCDF941}" dt="2024-03-10T07:25:00.455" v="1127" actId="20577"/>
          <ac:graphicFrameMkLst>
            <pc:docMk/>
            <pc:sldMk cId="813310783" sldId="267"/>
            <ac:graphicFrameMk id="5" creationId="{3EB91328-3C75-4219-B849-F6944D75CCBE}"/>
          </ac:graphicFrameMkLst>
        </pc:graphicFrameChg>
        <pc:graphicFrameChg chg="modGraphic">
          <ac:chgData name="Gil Keidar" userId="39bab330baa1541e" providerId="LiveId" clId="{218F903D-EF7E-4D45-AA9F-1BF53CCDF941}" dt="2024-03-10T07:25:14.751" v="1132" actId="20577"/>
          <ac:graphicFrameMkLst>
            <pc:docMk/>
            <pc:sldMk cId="813310783" sldId="267"/>
            <ac:graphicFrameMk id="10" creationId="{71D6BFD9-4AC8-476E-8033-8B7BF5CFF156}"/>
          </ac:graphicFrameMkLst>
        </pc:graphicFrameChg>
      </pc:sldChg>
      <pc:sldChg chg="addSp modSp mod">
        <pc:chgData name="Gil Keidar" userId="39bab330baa1541e" providerId="LiveId" clId="{218F903D-EF7E-4D45-AA9F-1BF53CCDF941}" dt="2024-03-10T07:45:08.760" v="1440" actId="20577"/>
        <pc:sldMkLst>
          <pc:docMk/>
          <pc:sldMk cId="3360646182" sldId="268"/>
        </pc:sldMkLst>
        <pc:spChg chg="mod">
          <ac:chgData name="Gil Keidar" userId="39bab330baa1541e" providerId="LiveId" clId="{218F903D-EF7E-4D45-AA9F-1BF53CCDF941}" dt="2024-03-10T07:42:54.719" v="1432" actId="1076"/>
          <ac:spMkLst>
            <pc:docMk/>
            <pc:sldMk cId="3360646182" sldId="268"/>
            <ac:spMk id="12" creationId="{320CF342-B9FD-D13A-D350-C97D9065E710}"/>
          </ac:spMkLst>
        </pc:spChg>
        <pc:spChg chg="mod">
          <ac:chgData name="Gil Keidar" userId="39bab330baa1541e" providerId="LiveId" clId="{218F903D-EF7E-4D45-AA9F-1BF53CCDF941}" dt="2024-03-10T07:31:49.219" v="1211" actId="20577"/>
          <ac:spMkLst>
            <pc:docMk/>
            <pc:sldMk cId="3360646182" sldId="268"/>
            <ac:spMk id="13" creationId="{95649886-AC7F-5307-2CF8-BEA7A20B0F43}"/>
          </ac:spMkLst>
        </pc:spChg>
        <pc:graphicFrameChg chg="add mod modGraphic">
          <ac:chgData name="Gil Keidar" userId="39bab330baa1541e" providerId="LiveId" clId="{218F903D-EF7E-4D45-AA9F-1BF53CCDF941}" dt="2024-03-10T07:45:08.760" v="1440" actId="20577"/>
          <ac:graphicFrameMkLst>
            <pc:docMk/>
            <pc:sldMk cId="3360646182" sldId="268"/>
            <ac:graphicFrameMk id="3" creationId="{C20BE46A-FB5E-C92D-D259-53E80F8F010C}"/>
          </ac:graphicFrameMkLst>
        </pc:graphicFrameChg>
        <pc:graphicFrameChg chg="modGraphic">
          <ac:chgData name="Gil Keidar" userId="39bab330baa1541e" providerId="LiveId" clId="{218F903D-EF7E-4D45-AA9F-1BF53CCDF941}" dt="2024-03-10T07:42:48.999" v="1431" actId="20577"/>
          <ac:graphicFrameMkLst>
            <pc:docMk/>
            <pc:sldMk cId="3360646182" sldId="268"/>
            <ac:graphicFrameMk id="5" creationId="{3EB91328-3C75-4219-B849-F6944D75CCBE}"/>
          </ac:graphicFrameMkLst>
        </pc:graphicFrameChg>
      </pc:sldChg>
      <pc:sldChg chg="addSp delSp modSp mod">
        <pc:chgData name="Gil Keidar" userId="39bab330baa1541e" providerId="LiveId" clId="{218F903D-EF7E-4D45-AA9F-1BF53CCDF941}" dt="2024-03-10T07:29:46.747" v="1192" actId="14734"/>
        <pc:sldMkLst>
          <pc:docMk/>
          <pc:sldMk cId="322480881" sldId="271"/>
        </pc:sldMkLst>
        <pc:spChg chg="mod">
          <ac:chgData name="Gil Keidar" userId="39bab330baa1541e" providerId="LiveId" clId="{218F903D-EF7E-4D45-AA9F-1BF53CCDF941}" dt="2024-03-10T07:26:19.018" v="1147" actId="20577"/>
          <ac:spMkLst>
            <pc:docMk/>
            <pc:sldMk cId="322480881" sldId="271"/>
            <ac:spMk id="13" creationId="{113E80B0-6D1B-DA28-8E21-146A2EE5E0CF}"/>
          </ac:spMkLst>
        </pc:spChg>
        <pc:graphicFrameChg chg="add del mod ord modGraphic">
          <ac:chgData name="Gil Keidar" userId="39bab330baa1541e" providerId="LiveId" clId="{218F903D-EF7E-4D45-AA9F-1BF53CCDF941}" dt="2024-03-10T07:29:09.547" v="1165" actId="478"/>
          <ac:graphicFrameMkLst>
            <pc:docMk/>
            <pc:sldMk cId="322480881" sldId="271"/>
            <ac:graphicFrameMk id="3" creationId="{D5F66F98-9232-E72B-5F03-DBE8116CF4A1}"/>
          </ac:graphicFrameMkLst>
        </pc:graphicFrameChg>
        <pc:graphicFrameChg chg="modGraphic">
          <ac:chgData name="Gil Keidar" userId="39bab330baa1541e" providerId="LiveId" clId="{218F903D-EF7E-4D45-AA9F-1BF53CCDF941}" dt="2024-03-10T07:29:46.747" v="1192" actId="14734"/>
          <ac:graphicFrameMkLst>
            <pc:docMk/>
            <pc:sldMk cId="322480881" sldId="271"/>
            <ac:graphicFrameMk id="6" creationId="{94ECF8CC-A699-4671-A4F6-5AAB6684A11C}"/>
          </ac:graphicFrameMkLst>
        </pc:graphicFrameChg>
        <pc:graphicFrameChg chg="del mod modGraphic">
          <ac:chgData name="Gil Keidar" userId="39bab330baa1541e" providerId="LiveId" clId="{218F903D-EF7E-4D45-AA9F-1BF53CCDF941}" dt="2024-03-10T07:29:06.528" v="1163" actId="478"/>
          <ac:graphicFrameMkLst>
            <pc:docMk/>
            <pc:sldMk cId="322480881" sldId="271"/>
            <ac:graphicFrameMk id="9" creationId="{1BAF7365-2907-4BEC-B953-8F2B4C7D9F19}"/>
          </ac:graphicFrameMkLst>
        </pc:graphicFrameChg>
        <pc:graphicFrameChg chg="ord modGraphic">
          <ac:chgData name="Gil Keidar" userId="39bab330baa1541e" providerId="LiveId" clId="{218F903D-EF7E-4D45-AA9F-1BF53CCDF941}" dt="2024-03-10T07:28:48.264" v="1160" actId="167"/>
          <ac:graphicFrameMkLst>
            <pc:docMk/>
            <pc:sldMk cId="322480881" sldId="271"/>
            <ac:graphicFrameMk id="10" creationId="{71D6BFD9-4AC8-476E-8033-8B7BF5CFF156}"/>
          </ac:graphicFrameMkLst>
        </pc:graphicFrameChg>
      </pc:sldChg>
      <pc:sldChg chg="modSp mod">
        <pc:chgData name="Gil Keidar" userId="39bab330baa1541e" providerId="LiveId" clId="{218F903D-EF7E-4D45-AA9F-1BF53CCDF941}" dt="2024-03-10T07:30:24.887" v="1203" actId="20577"/>
        <pc:sldMkLst>
          <pc:docMk/>
          <pc:sldMk cId="3352378055" sldId="277"/>
        </pc:sldMkLst>
        <pc:spChg chg="mod">
          <ac:chgData name="Gil Keidar" userId="39bab330baa1541e" providerId="LiveId" clId="{218F903D-EF7E-4D45-AA9F-1BF53CCDF941}" dt="2024-03-10T07:30:10.010" v="1193" actId="20577"/>
          <ac:spMkLst>
            <pc:docMk/>
            <pc:sldMk cId="3352378055" sldId="277"/>
            <ac:spMk id="13" creationId="{3B37F6BA-4FCB-CDEB-8542-5BC10E6391A7}"/>
          </ac:spMkLst>
        </pc:spChg>
        <pc:graphicFrameChg chg="modGraphic">
          <ac:chgData name="Gil Keidar" userId="39bab330baa1541e" providerId="LiveId" clId="{218F903D-EF7E-4D45-AA9F-1BF53CCDF941}" dt="2024-03-10T07:30:24.887" v="1203" actId="20577"/>
          <ac:graphicFrameMkLst>
            <pc:docMk/>
            <pc:sldMk cId="3352378055" sldId="277"/>
            <ac:graphicFrameMk id="8" creationId="{438A22CA-2606-4EC2-9E31-AA955DF6E237}"/>
          </ac:graphicFrameMkLst>
        </pc:graphicFrameChg>
      </pc:sldChg>
      <pc:sldChg chg="modSp mod addCm modCm">
        <pc:chgData name="Gil Keidar" userId="39bab330baa1541e" providerId="LiveId" clId="{218F903D-EF7E-4D45-AA9F-1BF53CCDF941}" dt="2024-03-10T07:03:09.780" v="374" actId="2056"/>
        <pc:sldMkLst>
          <pc:docMk/>
          <pc:sldMk cId="825633959" sldId="278"/>
        </pc:sldMkLst>
        <pc:spChg chg="mod">
          <ac:chgData name="Gil Keidar" userId="39bab330baa1541e" providerId="LiveId" clId="{218F903D-EF7E-4D45-AA9F-1BF53CCDF941}" dt="2024-03-10T07:02:33.015" v="372" actId="20577"/>
          <ac:spMkLst>
            <pc:docMk/>
            <pc:sldMk cId="825633959" sldId="278"/>
            <ac:spMk id="1042" creationId="{6469AAE0-6141-4F8F-AE22-8C39B6970CD0}"/>
          </ac:spMkLst>
        </pc:spChg>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7:03:09.780" v="374" actId="2056"/>
              <pc2:cmMkLst xmlns:pc2="http://schemas.microsoft.com/office/powerpoint/2019/9/main/command">
                <pc:docMk/>
                <pc:sldMk cId="825633959" sldId="278"/>
                <pc2:cmMk id="{F5351A2A-B5EF-4545-953D-0762185B1503}"/>
              </pc2:cmMkLst>
            </pc226:cmChg>
          </p:ext>
        </pc:extLst>
      </pc:sldChg>
      <pc:sldChg chg="addSp delSp modSp mod">
        <pc:chgData name="Gil Keidar" userId="39bab330baa1541e" providerId="LiveId" clId="{218F903D-EF7E-4D45-AA9F-1BF53CCDF941}" dt="2024-03-10T07:33:36.203" v="1215" actId="20577"/>
        <pc:sldMkLst>
          <pc:docMk/>
          <pc:sldMk cId="393411332" sldId="279"/>
        </pc:sldMkLst>
        <pc:spChg chg="mod">
          <ac:chgData name="Gil Keidar" userId="39bab330baa1541e" providerId="LiveId" clId="{218F903D-EF7E-4D45-AA9F-1BF53CCDF941}" dt="2024-03-10T07:31:02.740" v="1207" actId="20577"/>
          <ac:spMkLst>
            <pc:docMk/>
            <pc:sldMk cId="393411332" sldId="279"/>
            <ac:spMk id="13" creationId="{FFC7287B-AAD9-5418-44A1-19FEE626F5CD}"/>
          </ac:spMkLst>
        </pc:spChg>
        <pc:graphicFrameChg chg="add mod">
          <ac:chgData name="Gil Keidar" userId="39bab330baa1541e" providerId="LiveId" clId="{218F903D-EF7E-4D45-AA9F-1BF53CCDF941}" dt="2024-03-10T07:31:33.282" v="1210"/>
          <ac:graphicFrameMkLst>
            <pc:docMk/>
            <pc:sldMk cId="393411332" sldId="279"/>
            <ac:graphicFrameMk id="3" creationId="{A1FE4E9B-A000-439D-AE95-5C88C554EF29}"/>
          </ac:graphicFrameMkLst>
        </pc:graphicFrameChg>
        <pc:graphicFrameChg chg="modGraphic">
          <ac:chgData name="Gil Keidar" userId="39bab330baa1541e" providerId="LiveId" clId="{218F903D-EF7E-4D45-AA9F-1BF53CCDF941}" dt="2024-03-10T07:33:36.203" v="1215" actId="20577"/>
          <ac:graphicFrameMkLst>
            <pc:docMk/>
            <pc:sldMk cId="393411332" sldId="279"/>
            <ac:graphicFrameMk id="5" creationId="{3EB91328-3C75-4219-B849-F6944D75CCBE}"/>
          </ac:graphicFrameMkLst>
        </pc:graphicFrameChg>
        <pc:graphicFrameChg chg="del">
          <ac:chgData name="Gil Keidar" userId="39bab330baa1541e" providerId="LiveId" clId="{218F903D-EF7E-4D45-AA9F-1BF53CCDF941}" dt="2024-03-10T07:31:32.889" v="1209" actId="478"/>
          <ac:graphicFrameMkLst>
            <pc:docMk/>
            <pc:sldMk cId="393411332" sldId="279"/>
            <ac:graphicFrameMk id="9" creationId="{1BAF7365-2907-4BEC-B953-8F2B4C7D9F19}"/>
          </ac:graphicFrameMkLst>
        </pc:graphicFrameChg>
        <pc:graphicFrameChg chg="del">
          <ac:chgData name="Gil Keidar" userId="39bab330baa1541e" providerId="LiveId" clId="{218F903D-EF7E-4D45-AA9F-1BF53CCDF941}" dt="2024-03-10T07:31:29.725" v="1208" actId="478"/>
          <ac:graphicFrameMkLst>
            <pc:docMk/>
            <pc:sldMk cId="393411332" sldId="279"/>
            <ac:graphicFrameMk id="10" creationId="{71D6BFD9-4AC8-476E-8033-8B7BF5CFF156}"/>
          </ac:graphicFrameMkLst>
        </pc:graphicFrameChg>
      </pc:sldChg>
      <pc:sldChg chg="modSp mod">
        <pc:chgData name="Gil Keidar" userId="39bab330baa1541e" providerId="LiveId" clId="{218F903D-EF7E-4D45-AA9F-1BF53CCDF941}" dt="2024-03-10T07:46:07.992" v="1447" actId="20577"/>
        <pc:sldMkLst>
          <pc:docMk/>
          <pc:sldMk cId="3744779624" sldId="280"/>
        </pc:sldMkLst>
        <pc:spChg chg="mod">
          <ac:chgData name="Gil Keidar" userId="39bab330baa1541e" providerId="LiveId" clId="{218F903D-EF7E-4D45-AA9F-1BF53CCDF941}" dt="2024-03-10T07:45:56.802" v="1441" actId="20577"/>
          <ac:spMkLst>
            <pc:docMk/>
            <pc:sldMk cId="3744779624" sldId="280"/>
            <ac:spMk id="10" creationId="{D3354594-F9AC-4523-1FA8-EAC7F18F5C1A}"/>
          </ac:spMkLst>
        </pc:spChg>
        <pc:graphicFrameChg chg="modGraphic">
          <ac:chgData name="Gil Keidar" userId="39bab330baa1541e" providerId="LiveId" clId="{218F903D-EF7E-4D45-AA9F-1BF53CCDF941}" dt="2024-03-10T07:46:07.992" v="1447" actId="20577"/>
          <ac:graphicFrameMkLst>
            <pc:docMk/>
            <pc:sldMk cId="3744779624" sldId="280"/>
            <ac:graphicFrameMk id="12" creationId="{31A55406-8888-4A18-89FC-AB289657FAE4}"/>
          </ac:graphicFrameMkLst>
        </pc:graphicFrameChg>
      </pc:sldChg>
      <pc:sldChg chg="modSp mod">
        <pc:chgData name="Gil Keidar" userId="39bab330baa1541e" providerId="LiveId" clId="{218F903D-EF7E-4D45-AA9F-1BF53CCDF941}" dt="2024-03-10T07:46:26.808" v="1452" actId="20577"/>
        <pc:sldMkLst>
          <pc:docMk/>
          <pc:sldMk cId="9788344" sldId="281"/>
        </pc:sldMkLst>
        <pc:spChg chg="mod">
          <ac:chgData name="Gil Keidar" userId="39bab330baa1541e" providerId="LiveId" clId="{218F903D-EF7E-4D45-AA9F-1BF53CCDF941}" dt="2024-03-10T07:46:20.071" v="1448" actId="20577"/>
          <ac:spMkLst>
            <pc:docMk/>
            <pc:sldMk cId="9788344" sldId="281"/>
            <ac:spMk id="6" creationId="{C00CB470-F768-D3E9-221A-C0C2D4A9CF31}"/>
          </ac:spMkLst>
        </pc:spChg>
        <pc:graphicFrameChg chg="modGraphic">
          <ac:chgData name="Gil Keidar" userId="39bab330baa1541e" providerId="LiveId" clId="{218F903D-EF7E-4D45-AA9F-1BF53CCDF941}" dt="2024-03-10T07:46:26.808" v="1452" actId="20577"/>
          <ac:graphicFrameMkLst>
            <pc:docMk/>
            <pc:sldMk cId="9788344" sldId="281"/>
            <ac:graphicFrameMk id="12" creationId="{31A55406-8888-4A18-89FC-AB289657FAE4}"/>
          </ac:graphicFrameMkLst>
        </pc:graphicFrameChg>
      </pc:sldChg>
      <pc:sldChg chg="addSp modSp mod">
        <pc:chgData name="Gil Keidar" userId="39bab330baa1541e" providerId="LiveId" clId="{218F903D-EF7E-4D45-AA9F-1BF53CCDF941}" dt="2024-03-10T07:07:43.331" v="657" actId="1076"/>
        <pc:sldMkLst>
          <pc:docMk/>
          <pc:sldMk cId="814623948" sldId="282"/>
        </pc:sldMkLst>
        <pc:spChg chg="mod">
          <ac:chgData name="Gil Keidar" userId="39bab330baa1541e" providerId="LiveId" clId="{218F903D-EF7E-4D45-AA9F-1BF53CCDF941}" dt="2024-03-10T07:06:31.048" v="655" actId="1076"/>
          <ac:spMkLst>
            <pc:docMk/>
            <pc:sldMk cId="814623948" sldId="282"/>
            <ac:spMk id="2" creationId="{93AB52C5-87D7-5764-DD5D-9D29A085472D}"/>
          </ac:spMkLst>
        </pc:spChg>
        <pc:spChg chg="add mod">
          <ac:chgData name="Gil Keidar" userId="39bab330baa1541e" providerId="LiveId" clId="{218F903D-EF7E-4D45-AA9F-1BF53CCDF941}" dt="2024-03-10T07:05:13.674" v="405" actId="1076"/>
          <ac:spMkLst>
            <pc:docMk/>
            <pc:sldMk cId="814623948" sldId="282"/>
            <ac:spMk id="6" creationId="{F68A6B82-27A0-A836-13D1-59E21605300B}"/>
          </ac:spMkLst>
        </pc:spChg>
        <pc:cxnChg chg="mod">
          <ac:chgData name="Gil Keidar" userId="39bab330baa1541e" providerId="LiveId" clId="{218F903D-EF7E-4D45-AA9F-1BF53CCDF941}" dt="2024-03-10T07:07:43.331" v="657" actId="1076"/>
          <ac:cxnSpMkLst>
            <pc:docMk/>
            <pc:sldMk cId="814623948" sldId="282"/>
            <ac:cxnSpMk id="94" creationId="{8AC2CF9E-6FE4-F4B9-F971-5E22F12D0FF1}"/>
          </ac:cxnSpMkLst>
        </pc:cxnChg>
      </pc:sldChg>
      <pc:sldChg chg="addSp modSp mod">
        <pc:chgData name="Gil Keidar" userId="39bab330baa1541e" providerId="LiveId" clId="{218F903D-EF7E-4D45-AA9F-1BF53CCDF941}" dt="2024-03-10T07:48:24.666" v="1486" actId="1076"/>
        <pc:sldMkLst>
          <pc:docMk/>
          <pc:sldMk cId="1017377392" sldId="287"/>
        </pc:sldMkLst>
        <pc:spChg chg="add mod">
          <ac:chgData name="Gil Keidar" userId="39bab330baa1541e" providerId="LiveId" clId="{218F903D-EF7E-4D45-AA9F-1BF53CCDF941}" dt="2024-03-10T07:48:24.666" v="1486" actId="1076"/>
          <ac:spMkLst>
            <pc:docMk/>
            <pc:sldMk cId="1017377392" sldId="287"/>
            <ac:spMk id="3" creationId="{6322E4C7-8D82-4BBC-11DB-B927C762C048}"/>
          </ac:spMkLst>
        </pc:spChg>
        <pc:spChg chg="mod">
          <ac:chgData name="Gil Keidar" userId="39bab330baa1541e" providerId="LiveId" clId="{218F903D-EF7E-4D45-AA9F-1BF53CCDF941}" dt="2024-03-10T07:46:47.061" v="1453" actId="20577"/>
          <ac:spMkLst>
            <pc:docMk/>
            <pc:sldMk cId="1017377392" sldId="287"/>
            <ac:spMk id="13" creationId="{ABF434E0-C865-7E9D-8FF2-ED39C29413E8}"/>
          </ac:spMkLst>
        </pc:spChg>
        <pc:graphicFrameChg chg="modGraphic">
          <ac:chgData name="Gil Keidar" userId="39bab330baa1541e" providerId="LiveId" clId="{218F903D-EF7E-4D45-AA9F-1BF53CCDF941}" dt="2024-03-10T07:46:56.644" v="1457" actId="20577"/>
          <ac:graphicFrameMkLst>
            <pc:docMk/>
            <pc:sldMk cId="1017377392" sldId="287"/>
            <ac:graphicFrameMk id="12" creationId="{31A55406-8888-4A18-89FC-AB289657FAE4}"/>
          </ac:graphicFrameMkLst>
        </pc:graphicFrameChg>
      </pc:sldChg>
      <pc:sldChg chg="modSp mod">
        <pc:chgData name="Gil Keidar" userId="39bab330baa1541e" providerId="LiveId" clId="{218F903D-EF7E-4D45-AA9F-1BF53CCDF941}" dt="2024-03-10T07:50:52.462" v="1491" actId="20577"/>
        <pc:sldMkLst>
          <pc:docMk/>
          <pc:sldMk cId="2509154859" sldId="288"/>
        </pc:sldMkLst>
        <pc:spChg chg="mod">
          <ac:chgData name="Gil Keidar" userId="39bab330baa1541e" providerId="LiveId" clId="{218F903D-EF7E-4D45-AA9F-1BF53CCDF941}" dt="2024-03-10T07:50:48.020" v="1487" actId="20577"/>
          <ac:spMkLst>
            <pc:docMk/>
            <pc:sldMk cId="2509154859" sldId="288"/>
            <ac:spMk id="13" creationId="{ABF288D3-7226-179A-78F5-181C8643AD34}"/>
          </ac:spMkLst>
        </pc:spChg>
        <pc:graphicFrameChg chg="modGraphic">
          <ac:chgData name="Gil Keidar" userId="39bab330baa1541e" providerId="LiveId" clId="{218F903D-EF7E-4D45-AA9F-1BF53CCDF941}" dt="2024-03-10T07:50:52.462" v="1491" actId="20577"/>
          <ac:graphicFrameMkLst>
            <pc:docMk/>
            <pc:sldMk cId="2509154859" sldId="288"/>
            <ac:graphicFrameMk id="12" creationId="{31A55406-8888-4A18-89FC-AB289657FAE4}"/>
          </ac:graphicFrameMkLst>
        </pc:graphicFrameChg>
      </pc:sldChg>
      <pc:sldChg chg="addCm modCm">
        <pc:chgData name="Gil Keidar" userId="39bab330baa1541e" providerId="LiveId" clId="{218F903D-EF7E-4D45-AA9F-1BF53CCDF941}" dt="2024-03-10T06:58:16.232" v="3" actId="2056"/>
        <pc:sldMkLst>
          <pc:docMk/>
          <pc:sldMk cId="3710021345" sldId="291"/>
        </pc:sldMkLst>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6:58:16.232" v="3" actId="2056"/>
              <pc2:cmMkLst xmlns:pc2="http://schemas.microsoft.com/office/powerpoint/2019/9/main/command">
                <pc:docMk/>
                <pc:sldMk cId="3710021345" sldId="291"/>
                <pc2:cmMk id="{7BD8BB70-F0EE-46F2-B36A-328484C91FEE}"/>
              </pc2:cmMkLst>
            </pc226:cmChg>
          </p:ext>
        </pc:extLst>
      </pc:sldChg>
      <pc:sldChg chg="addSp modSp mod">
        <pc:chgData name="Gil Keidar" userId="39bab330baa1541e" providerId="LiveId" clId="{218F903D-EF7E-4D45-AA9F-1BF53CCDF941}" dt="2024-03-10T07:54:09.391" v="1591" actId="20577"/>
        <pc:sldMkLst>
          <pc:docMk/>
          <pc:sldMk cId="3950644884" sldId="302"/>
        </pc:sldMkLst>
        <pc:spChg chg="mod">
          <ac:chgData name="Gil Keidar" userId="39bab330baa1541e" providerId="LiveId" clId="{218F903D-EF7E-4D45-AA9F-1BF53CCDF941}" dt="2024-03-10T07:51:49.982" v="1492" actId="20577"/>
          <ac:spMkLst>
            <pc:docMk/>
            <pc:sldMk cId="3950644884" sldId="302"/>
            <ac:spMk id="14" creationId="{7B4254FB-0E45-7326-F358-BFB24EB1FDF8}"/>
          </ac:spMkLst>
        </pc:spChg>
        <pc:graphicFrameChg chg="add mod modGraphic">
          <ac:chgData name="Gil Keidar" userId="39bab330baa1541e" providerId="LiveId" clId="{218F903D-EF7E-4D45-AA9F-1BF53CCDF941}" dt="2024-03-10T07:53:18.139" v="1499" actId="20577"/>
          <ac:graphicFrameMkLst>
            <pc:docMk/>
            <pc:sldMk cId="3950644884" sldId="302"/>
            <ac:graphicFrameMk id="3" creationId="{66F86473-6CDF-7258-CF32-F21E70073169}"/>
          </ac:graphicFrameMkLst>
        </pc:graphicFrameChg>
        <pc:graphicFrameChg chg="modGraphic">
          <ac:chgData name="Gil Keidar" userId="39bab330baa1541e" providerId="LiveId" clId="{218F903D-EF7E-4D45-AA9F-1BF53CCDF941}" dt="2024-03-10T07:54:09.391" v="1591" actId="20577"/>
          <ac:graphicFrameMkLst>
            <pc:docMk/>
            <pc:sldMk cId="3950644884" sldId="302"/>
            <ac:graphicFrameMk id="5" creationId="{3EB91328-3C75-4219-B849-F6944D75CCBE}"/>
          </ac:graphicFrameMkLst>
        </pc:graphicFrameChg>
      </pc:sldChg>
      <pc:sldChg chg="addCm modCm">
        <pc:chgData name="Gil Keidar" userId="39bab330baa1541e" providerId="LiveId" clId="{218F903D-EF7E-4D45-AA9F-1BF53CCDF941}" dt="2024-03-10T07:44:30.483" v="1434" actId="2056"/>
        <pc:sldMkLst>
          <pc:docMk/>
          <pc:sldMk cId="2129991061" sldId="306"/>
        </pc:sldMkLst>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7:44:30.483" v="1434" actId="2056"/>
              <pc2:cmMkLst xmlns:pc2="http://schemas.microsoft.com/office/powerpoint/2019/9/main/command">
                <pc:docMk/>
                <pc:sldMk cId="2129991061" sldId="306"/>
                <pc2:cmMk id="{DAC3F2F5-F03C-405E-9687-55E55D6DA75B}"/>
              </pc2:cmMkLst>
            </pc226:cmChg>
          </p:ext>
        </pc:extLst>
      </pc:sldChg>
      <pc:sldChg chg="modSp mod">
        <pc:chgData name="Gil Keidar" userId="39bab330baa1541e" providerId="LiveId" clId="{218F903D-EF7E-4D45-AA9F-1BF53CCDF941}" dt="2024-03-11T05:21:14.438" v="1608" actId="20577"/>
        <pc:sldMkLst>
          <pc:docMk/>
          <pc:sldMk cId="2352247266" sldId="309"/>
        </pc:sldMkLst>
        <pc:spChg chg="mod">
          <ac:chgData name="Gil Keidar" userId="39bab330baa1541e" providerId="LiveId" clId="{218F903D-EF7E-4D45-AA9F-1BF53CCDF941}" dt="2024-03-11T05:21:10.018" v="1602" actId="20577"/>
          <ac:spMkLst>
            <pc:docMk/>
            <pc:sldMk cId="2352247266" sldId="309"/>
            <ac:spMk id="13" creationId="{24E40CC5-42D7-BAA1-B890-1FCDA857DA7C}"/>
          </ac:spMkLst>
        </pc:spChg>
        <pc:graphicFrameChg chg="modGraphic">
          <ac:chgData name="Gil Keidar" userId="39bab330baa1541e" providerId="LiveId" clId="{218F903D-EF7E-4D45-AA9F-1BF53CCDF941}" dt="2024-03-11T05:21:14.438" v="1608" actId="20577"/>
          <ac:graphicFrameMkLst>
            <pc:docMk/>
            <pc:sldMk cId="2352247266" sldId="309"/>
            <ac:graphicFrameMk id="12" creationId="{31A55406-8888-4A18-89FC-AB289657FAE4}"/>
          </ac:graphicFrameMkLst>
        </pc:graphicFrameChg>
      </pc:sldChg>
    </pc:docChg>
  </pc:docChgLst>
  <pc:docChgLst>
    <pc:chgData name="Ron Keidar" userId="bd522e22234dfd79" providerId="LiveId" clId="{4E745B18-EECB-441C-8666-DC84A99DC5AE}"/>
    <pc:docChg chg="custSel modSld">
      <pc:chgData name="Ron Keidar" userId="bd522e22234dfd79" providerId="LiveId" clId="{4E745B18-EECB-441C-8666-DC84A99DC5AE}" dt="2024-06-03T05:56:11.652" v="63" actId="1037"/>
      <pc:docMkLst>
        <pc:docMk/>
      </pc:docMkLst>
      <pc:sldChg chg="addSp delSp modSp mod">
        <pc:chgData name="Ron Keidar" userId="bd522e22234dfd79" providerId="LiveId" clId="{4E745B18-EECB-441C-8666-DC84A99DC5AE}" dt="2024-06-03T05:51:25.581" v="16"/>
        <pc:sldMkLst>
          <pc:docMk/>
          <pc:sldMk cId="2888767004" sldId="325"/>
        </pc:sldMkLst>
        <pc:spChg chg="add mod">
          <ac:chgData name="Ron Keidar" userId="bd522e22234dfd79" providerId="LiveId" clId="{4E745B18-EECB-441C-8666-DC84A99DC5AE}" dt="2024-06-03T05:51:25.581" v="16"/>
          <ac:spMkLst>
            <pc:docMk/>
            <pc:sldMk cId="2888767004" sldId="325"/>
            <ac:spMk id="3" creationId="{821D2C4C-745D-E4ED-2A1B-C23EBD68B041}"/>
          </ac:spMkLst>
        </pc:spChg>
        <pc:spChg chg="del">
          <ac:chgData name="Ron Keidar" userId="bd522e22234dfd79" providerId="LiveId" clId="{4E745B18-EECB-441C-8666-DC84A99DC5AE}" dt="2024-06-03T05:47:59.506" v="4" actId="478"/>
          <ac:spMkLst>
            <pc:docMk/>
            <pc:sldMk cId="2888767004" sldId="325"/>
            <ac:spMk id="4" creationId="{1C5A5A3E-1BCA-026A-F08C-41DA60E7D263}"/>
          </ac:spMkLst>
        </pc:spChg>
        <pc:spChg chg="add mod">
          <ac:chgData name="Ron Keidar" userId="bd522e22234dfd79" providerId="LiveId" clId="{4E745B18-EECB-441C-8666-DC84A99DC5AE}" dt="2024-06-03T05:51:16.387" v="15"/>
          <ac:spMkLst>
            <pc:docMk/>
            <pc:sldMk cId="2888767004" sldId="325"/>
            <ac:spMk id="19" creationId="{504ED7A0-1960-6D9D-A395-0390A3FA609E}"/>
          </ac:spMkLst>
        </pc:spChg>
        <pc:spChg chg="add mod">
          <ac:chgData name="Ron Keidar" userId="bd522e22234dfd79" providerId="LiveId" clId="{4E745B18-EECB-441C-8666-DC84A99DC5AE}" dt="2024-06-03T05:47:41.442" v="3"/>
          <ac:spMkLst>
            <pc:docMk/>
            <pc:sldMk cId="2888767004" sldId="325"/>
            <ac:spMk id="20" creationId="{EF61154E-BDE9-EC16-3BA7-00EA7FAF898D}"/>
          </ac:spMkLst>
        </pc:spChg>
        <pc:spChg chg="add del mod">
          <ac:chgData name="Ron Keidar" userId="bd522e22234dfd79" providerId="LiveId" clId="{4E745B18-EECB-441C-8666-DC84A99DC5AE}" dt="2024-06-03T05:47:59.506" v="4" actId="478"/>
          <ac:spMkLst>
            <pc:docMk/>
            <pc:sldMk cId="2888767004" sldId="325"/>
            <ac:spMk id="22" creationId="{4B5898DF-96BB-17C4-34A4-A9C2819E1A6A}"/>
          </ac:spMkLst>
        </pc:spChg>
        <pc:spChg chg="add mod">
          <ac:chgData name="Ron Keidar" userId="bd522e22234dfd79" providerId="LiveId" clId="{4E745B18-EECB-441C-8666-DC84A99DC5AE}" dt="2024-06-03T05:48:30.453" v="5"/>
          <ac:spMkLst>
            <pc:docMk/>
            <pc:sldMk cId="2888767004" sldId="325"/>
            <ac:spMk id="25" creationId="{AD77FB3C-C9DE-1895-1A8B-5C184DF5E245}"/>
          </ac:spMkLst>
        </pc:spChg>
        <pc:spChg chg="add del mod">
          <ac:chgData name="Ron Keidar" userId="bd522e22234dfd79" providerId="LiveId" clId="{4E745B18-EECB-441C-8666-DC84A99DC5AE}" dt="2024-06-03T05:48:54.659" v="9" actId="478"/>
          <ac:spMkLst>
            <pc:docMk/>
            <pc:sldMk cId="2888767004" sldId="325"/>
            <ac:spMk id="28" creationId="{BC8BF83C-1A3A-60FD-7EF3-F94A69D2F922}"/>
          </ac:spMkLst>
        </pc:spChg>
        <pc:spChg chg="add mod">
          <ac:chgData name="Ron Keidar" userId="bd522e22234dfd79" providerId="LiveId" clId="{4E745B18-EECB-441C-8666-DC84A99DC5AE}" dt="2024-06-03T05:48:30.453" v="5"/>
          <ac:spMkLst>
            <pc:docMk/>
            <pc:sldMk cId="2888767004" sldId="325"/>
            <ac:spMk id="30" creationId="{EEFF39FC-893B-8762-8B3A-F5A4EE95E5F4}"/>
          </ac:spMkLst>
        </pc:spChg>
        <pc:spChg chg="mod">
          <ac:chgData name="Ron Keidar" userId="bd522e22234dfd79" providerId="LiveId" clId="{4E745B18-EECB-441C-8666-DC84A99DC5AE}" dt="2024-06-03T05:50:19.569" v="13" actId="255"/>
          <ac:spMkLst>
            <pc:docMk/>
            <pc:sldMk cId="2888767004" sldId="325"/>
            <ac:spMk id="39" creationId="{C35015B7-343D-D2C3-FEA9-500FAF0F81E5}"/>
          </ac:spMkLst>
        </pc:spChg>
        <pc:spChg chg="mod">
          <ac:chgData name="Ron Keidar" userId="bd522e22234dfd79" providerId="LiveId" clId="{4E745B18-EECB-441C-8666-DC84A99DC5AE}" dt="2024-06-03T05:50:19.569" v="13" actId="255"/>
          <ac:spMkLst>
            <pc:docMk/>
            <pc:sldMk cId="2888767004" sldId="325"/>
            <ac:spMk id="45" creationId="{07399F58-7E1C-1D64-C02E-3D11A62E319B}"/>
          </ac:spMkLst>
        </pc:spChg>
        <pc:spChg chg="del">
          <ac:chgData name="Ron Keidar" userId="bd522e22234dfd79" providerId="LiveId" clId="{4E745B18-EECB-441C-8666-DC84A99DC5AE}" dt="2024-06-03T05:47:59.506" v="4" actId="478"/>
          <ac:spMkLst>
            <pc:docMk/>
            <pc:sldMk cId="2888767004" sldId="325"/>
            <ac:spMk id="61" creationId="{7CC0CD78-36DA-BC50-51BD-35AF82329DC8}"/>
          </ac:spMkLst>
        </pc:spChg>
        <pc:spChg chg="mod">
          <ac:chgData name="Ron Keidar" userId="bd522e22234dfd79" providerId="LiveId" clId="{4E745B18-EECB-441C-8666-DC84A99DC5AE}" dt="2024-06-03T05:50:19.569" v="13" actId="255"/>
          <ac:spMkLst>
            <pc:docMk/>
            <pc:sldMk cId="2888767004" sldId="325"/>
            <ac:spMk id="63" creationId="{449FC878-ED29-4BC2-86E9-3936B25D1CC2}"/>
          </ac:spMkLst>
        </pc:spChg>
        <pc:spChg chg="del">
          <ac:chgData name="Ron Keidar" userId="bd522e22234dfd79" providerId="LiveId" clId="{4E745B18-EECB-441C-8666-DC84A99DC5AE}" dt="2024-06-03T05:47:31.970" v="0" actId="478"/>
          <ac:spMkLst>
            <pc:docMk/>
            <pc:sldMk cId="2888767004" sldId="325"/>
            <ac:spMk id="76" creationId="{D6309D24-E5A0-4347-A764-8DBC1B3BB291}"/>
          </ac:spMkLst>
        </pc:spChg>
        <pc:spChg chg="mod">
          <ac:chgData name="Ron Keidar" userId="bd522e22234dfd79" providerId="LiveId" clId="{4E745B18-EECB-441C-8666-DC84A99DC5AE}" dt="2024-06-03T05:50:19.569" v="13" actId="255"/>
          <ac:spMkLst>
            <pc:docMk/>
            <pc:sldMk cId="2888767004" sldId="325"/>
            <ac:spMk id="82" creationId="{0D6E23AF-52E3-FC3E-7E30-AE3C17128290}"/>
          </ac:spMkLst>
        </pc:spChg>
        <pc:spChg chg="del">
          <ac:chgData name="Ron Keidar" userId="bd522e22234dfd79" providerId="LiveId" clId="{4E745B18-EECB-441C-8666-DC84A99DC5AE}" dt="2024-06-03T05:47:40.655" v="2" actId="478"/>
          <ac:spMkLst>
            <pc:docMk/>
            <pc:sldMk cId="2888767004" sldId="325"/>
            <ac:spMk id="87" creationId="{DB0BE033-86D2-A450-B9A3-D63B74D228C0}"/>
          </ac:spMkLst>
        </pc:spChg>
        <pc:picChg chg="del">
          <ac:chgData name="Ron Keidar" userId="bd522e22234dfd79" providerId="LiveId" clId="{4E745B18-EECB-441C-8666-DC84A99DC5AE}" dt="2024-06-03T05:47:31.970" v="0" actId="478"/>
          <ac:picMkLst>
            <pc:docMk/>
            <pc:sldMk cId="2888767004" sldId="325"/>
            <ac:picMk id="27" creationId="{4D73E91F-A6E9-5458-7614-3E2A6ACF42C2}"/>
          </ac:picMkLst>
        </pc:picChg>
        <pc:cxnChg chg="mod">
          <ac:chgData name="Ron Keidar" userId="bd522e22234dfd79" providerId="LiveId" clId="{4E745B18-EECB-441C-8666-DC84A99DC5AE}" dt="2024-06-03T05:50:19.569" v="13" actId="255"/>
          <ac:cxnSpMkLst>
            <pc:docMk/>
            <pc:sldMk cId="2888767004" sldId="325"/>
            <ac:cxnSpMk id="10" creationId="{16B1F165-F355-4A71-BA1F-898D42F42EBA}"/>
          </ac:cxnSpMkLst>
        </pc:cxnChg>
        <pc:cxnChg chg="add mod">
          <ac:chgData name="Ron Keidar" userId="bd522e22234dfd79" providerId="LiveId" clId="{4E745B18-EECB-441C-8666-DC84A99DC5AE}" dt="2024-06-03T05:50:19.569" v="13" actId="255"/>
          <ac:cxnSpMkLst>
            <pc:docMk/>
            <pc:sldMk cId="2888767004" sldId="325"/>
            <ac:cxnSpMk id="12" creationId="{91AB5479-29C1-076A-73AF-88363CC708D8}"/>
          </ac:cxnSpMkLst>
        </pc:cxnChg>
        <pc:cxnChg chg="mod">
          <ac:chgData name="Ron Keidar" userId="bd522e22234dfd79" providerId="LiveId" clId="{4E745B18-EECB-441C-8666-DC84A99DC5AE}" dt="2024-06-03T05:50:19.569" v="13" actId="255"/>
          <ac:cxnSpMkLst>
            <pc:docMk/>
            <pc:sldMk cId="2888767004" sldId="325"/>
            <ac:cxnSpMk id="17" creationId="{AD8B1E28-5867-3F16-A26B-930EC2A2B14D}"/>
          </ac:cxnSpMkLst>
        </pc:cxnChg>
        <pc:cxnChg chg="del mod">
          <ac:chgData name="Ron Keidar" userId="bd522e22234dfd79" providerId="LiveId" clId="{4E745B18-EECB-441C-8666-DC84A99DC5AE}" dt="2024-06-03T05:47:59.506" v="4" actId="478"/>
          <ac:cxnSpMkLst>
            <pc:docMk/>
            <pc:sldMk cId="2888767004" sldId="325"/>
            <ac:cxnSpMk id="21" creationId="{77283AD7-5121-56D8-C3B0-A4D90EA0EA9C}"/>
          </ac:cxnSpMkLst>
        </pc:cxnChg>
        <pc:cxnChg chg="add mod">
          <ac:chgData name="Ron Keidar" userId="bd522e22234dfd79" providerId="LiveId" clId="{4E745B18-EECB-441C-8666-DC84A99DC5AE}" dt="2024-06-03T05:50:19.569" v="13" actId="255"/>
          <ac:cxnSpMkLst>
            <pc:docMk/>
            <pc:sldMk cId="2888767004" sldId="325"/>
            <ac:cxnSpMk id="24" creationId="{29A4D3C5-5B39-7E36-C671-9C7A94A26222}"/>
          </ac:cxnSpMkLst>
        </pc:cxnChg>
        <pc:cxnChg chg="add mod">
          <ac:chgData name="Ron Keidar" userId="bd522e22234dfd79" providerId="LiveId" clId="{4E745B18-EECB-441C-8666-DC84A99DC5AE}" dt="2024-06-03T05:48:30.453" v="5"/>
          <ac:cxnSpMkLst>
            <pc:docMk/>
            <pc:sldMk cId="2888767004" sldId="325"/>
            <ac:cxnSpMk id="26" creationId="{225BB948-1C46-0898-4E43-6E749C56CE6A}"/>
          </ac:cxnSpMkLst>
        </pc:cxnChg>
        <pc:cxnChg chg="del mod">
          <ac:chgData name="Ron Keidar" userId="bd522e22234dfd79" providerId="LiveId" clId="{4E745B18-EECB-441C-8666-DC84A99DC5AE}" dt="2024-06-03T05:47:59.506" v="4" actId="478"/>
          <ac:cxnSpMkLst>
            <pc:docMk/>
            <pc:sldMk cId="2888767004" sldId="325"/>
            <ac:cxnSpMk id="29" creationId="{B25B91D3-CDF4-7B01-0BDD-2C4F09542D0F}"/>
          </ac:cxnSpMkLst>
        </pc:cxnChg>
        <pc:cxnChg chg="mod">
          <ac:chgData name="Ron Keidar" userId="bd522e22234dfd79" providerId="LiveId" clId="{4E745B18-EECB-441C-8666-DC84A99DC5AE}" dt="2024-06-03T05:48:47.968" v="8" actId="14100"/>
          <ac:cxnSpMkLst>
            <pc:docMk/>
            <pc:sldMk cId="2888767004" sldId="325"/>
            <ac:cxnSpMk id="32" creationId="{291A6374-D63D-9DD9-24B2-C872591A5164}"/>
          </ac:cxnSpMkLst>
        </pc:cxnChg>
        <pc:cxnChg chg="mod">
          <ac:chgData name="Ron Keidar" userId="bd522e22234dfd79" providerId="LiveId" clId="{4E745B18-EECB-441C-8666-DC84A99DC5AE}" dt="2024-06-03T05:50:33.167" v="14" actId="14100"/>
          <ac:cxnSpMkLst>
            <pc:docMk/>
            <pc:sldMk cId="2888767004" sldId="325"/>
            <ac:cxnSpMk id="41" creationId="{140AB442-5314-B04E-1C6D-AB7113127618}"/>
          </ac:cxnSpMkLst>
        </pc:cxnChg>
        <pc:cxnChg chg="mod">
          <ac:chgData name="Ron Keidar" userId="bd522e22234dfd79" providerId="LiveId" clId="{4E745B18-EECB-441C-8666-DC84A99DC5AE}" dt="2024-06-03T05:50:19.569" v="13" actId="255"/>
          <ac:cxnSpMkLst>
            <pc:docMk/>
            <pc:sldMk cId="2888767004" sldId="325"/>
            <ac:cxnSpMk id="44" creationId="{52E879E8-32FD-26CC-828B-EBBA231C84F9}"/>
          </ac:cxnSpMkLst>
        </pc:cxnChg>
        <pc:cxnChg chg="del">
          <ac:chgData name="Ron Keidar" userId="bd522e22234dfd79" providerId="LiveId" clId="{4E745B18-EECB-441C-8666-DC84A99DC5AE}" dt="2024-06-03T05:47:36.492" v="1" actId="478"/>
          <ac:cxnSpMkLst>
            <pc:docMk/>
            <pc:sldMk cId="2888767004" sldId="325"/>
            <ac:cxnSpMk id="47" creationId="{798E80ED-7895-0B34-D719-1AA039F4C40A}"/>
          </ac:cxnSpMkLst>
        </pc:cxnChg>
        <pc:cxnChg chg="del mod">
          <ac:chgData name="Ron Keidar" userId="bd522e22234dfd79" providerId="LiveId" clId="{4E745B18-EECB-441C-8666-DC84A99DC5AE}" dt="2024-06-03T05:47:31.970" v="0" actId="478"/>
          <ac:cxnSpMkLst>
            <pc:docMk/>
            <pc:sldMk cId="2888767004" sldId="325"/>
            <ac:cxnSpMk id="81" creationId="{200FFCD9-F653-4696-A8FC-3140C1AC336A}"/>
          </ac:cxnSpMkLst>
        </pc:cxnChg>
      </pc:sldChg>
      <pc:sldChg chg="addSp delSp modSp mod">
        <pc:chgData name="Ron Keidar" userId="bd522e22234dfd79" providerId="LiveId" clId="{4E745B18-EECB-441C-8666-DC84A99DC5AE}" dt="2024-06-03T05:56:11.652" v="63" actId="1037"/>
        <pc:sldMkLst>
          <pc:docMk/>
          <pc:sldMk cId="1745588057" sldId="329"/>
        </pc:sldMkLst>
        <pc:spChg chg="add mod">
          <ac:chgData name="Ron Keidar" userId="bd522e22234dfd79" providerId="LiveId" clId="{4E745B18-EECB-441C-8666-DC84A99DC5AE}" dt="2024-06-03T05:56:11.652" v="63" actId="1037"/>
          <ac:spMkLst>
            <pc:docMk/>
            <pc:sldMk cId="1745588057" sldId="329"/>
            <ac:spMk id="4" creationId="{815E9313-5B64-5CAB-6F69-944D103D4A7A}"/>
          </ac:spMkLst>
        </pc:spChg>
        <pc:spChg chg="mod">
          <ac:chgData name="Ron Keidar" userId="bd522e22234dfd79" providerId="LiveId" clId="{4E745B18-EECB-441C-8666-DC84A99DC5AE}" dt="2024-06-03T05:55:09.097" v="29" actId="20577"/>
          <ac:spMkLst>
            <pc:docMk/>
            <pc:sldMk cId="1745588057" sldId="329"/>
            <ac:spMk id="73" creationId="{AA871DC1-A528-0C23-34F0-61B8E9E03A7D}"/>
          </ac:spMkLst>
        </pc:spChg>
        <pc:cxnChg chg="add del">
          <ac:chgData name="Ron Keidar" userId="bd522e22234dfd79" providerId="LiveId" clId="{4E745B18-EECB-441C-8666-DC84A99DC5AE}" dt="2024-06-03T05:53:17.433" v="24" actId="478"/>
          <ac:cxnSpMkLst>
            <pc:docMk/>
            <pc:sldMk cId="1745588057" sldId="329"/>
            <ac:cxnSpMk id="11" creationId="{BDA3BDBF-7714-C1A8-DE17-C232E4F94FF6}"/>
          </ac:cxnSpMkLst>
        </pc:cxnChg>
        <pc:cxnChg chg="add mod">
          <ac:chgData name="Ron Keidar" userId="bd522e22234dfd79" providerId="LiveId" clId="{4E745B18-EECB-441C-8666-DC84A99DC5AE}" dt="2024-06-03T05:56:11.652" v="63" actId="1037"/>
          <ac:cxnSpMkLst>
            <pc:docMk/>
            <pc:sldMk cId="1745588057" sldId="329"/>
            <ac:cxnSpMk id="14" creationId="{B11672AE-DD12-90FC-0E63-D859B61476AB}"/>
          </ac:cxnSpMkLst>
        </pc:cxnChg>
        <pc:cxnChg chg="mod">
          <ac:chgData name="Ron Keidar" userId="bd522e22234dfd79" providerId="LiveId" clId="{4E745B18-EECB-441C-8666-DC84A99DC5AE}" dt="2024-06-03T05:51:46.399" v="18"/>
          <ac:cxnSpMkLst>
            <pc:docMk/>
            <pc:sldMk cId="1745588057" sldId="329"/>
            <ac:cxnSpMk id="75" creationId="{70369A5F-C67E-DE83-5CA2-7079C2354743}"/>
          </ac:cxnSpMkLst>
        </pc:cxnChg>
      </pc:sldChg>
    </pc:docChg>
  </pc:docChgLst>
</pc:chgInfo>
</file>

<file path=ppt/comments/modernComment_102_7DC05F85.xml><?xml version="1.0" encoding="utf-8"?>
<p188:cmLst xmlns:a="http://schemas.openxmlformats.org/drawingml/2006/main" xmlns:r="http://schemas.openxmlformats.org/officeDocument/2006/relationships" xmlns:p188="http://schemas.microsoft.com/office/powerpoint/2018/8/main">
  <p188:cm id="{64B5C9CD-4239-4DE6-AF4C-67ABEF2B2555}" authorId="{C1C229C8-99E3-C200-4106-60997B1255A7}" created="2024-03-10T06:57:17.405">
    <pc:sldMkLst xmlns:pc="http://schemas.microsoft.com/office/powerpoint/2013/main/command">
      <pc:docMk/>
      <pc:sldMk cId="2109759365" sldId="258"/>
    </pc:sldMkLst>
    <p188:pos x="1466850" y="3286125"/>
    <p188:txBody>
      <a:bodyPr/>
      <a:lstStyle/>
      <a:p>
        <a:r>
          <a:rPr lang="en-US"/>
          <a:t>Check that bits 6 and 7 of the OpCode (low instruction register) are connected to 2A and 2B</a:t>
        </a:r>
      </a:p>
    </p188:txBody>
  </p188:cm>
</p188:cmLst>
</file>

<file path=ppt/comments/modernComment_107_E0C67832.xml><?xml version="1.0" encoding="utf-8"?>
<p188:cmLst xmlns:a="http://schemas.openxmlformats.org/drawingml/2006/main" xmlns:r="http://schemas.openxmlformats.org/officeDocument/2006/relationships" xmlns:p188="http://schemas.microsoft.com/office/powerpoint/2018/8/main">
  <p188:cm id="{F1E528B4-AF6E-4402-A8DF-C1C9DF0EB73E}" authorId="{C1C229C8-99E3-C200-4106-60997B1255A7}" created="2024-03-10T07:17:46.231">
    <pc:sldMkLst xmlns:pc="http://schemas.microsoft.com/office/powerpoint/2013/main/command">
      <pc:docMk/>
      <pc:sldMk cId="3771103282" sldId="263"/>
    </pc:sldMkLst>
    <p188:pos x="9401175" y="1717675"/>
    <p188:txBody>
      <a:bodyPr/>
      <a:lstStyle/>
      <a:p>
        <a:r>
          <a:rPr lang="en-US"/>
          <a:t>Can this be optimized to reduce one clock cycle? I.e., on cycle 0, have the microinstruction 0x80?</a:t>
        </a:r>
      </a:p>
    </p188:txBody>
  </p188:cm>
</p188:cmLst>
</file>

<file path=ppt/comments/modernComment_116_31362CA7.xml><?xml version="1.0" encoding="utf-8"?>
<p188:cmLst xmlns:a="http://schemas.openxmlformats.org/drawingml/2006/main" xmlns:r="http://schemas.openxmlformats.org/officeDocument/2006/relationships" xmlns:p188="http://schemas.microsoft.com/office/powerpoint/2018/8/main">
  <p188:cm id="{F5351A2A-B5EF-4545-953D-0762185B1503}" authorId="{C1C229C8-99E3-C200-4106-60997B1255A7}" created="2024-03-10T07:03:07.327">
    <pc:sldMkLst xmlns:pc="http://schemas.microsoft.com/office/powerpoint/2013/main/command">
      <pc:docMk/>
      <pc:sldMk cId="825633959" sldId="278"/>
    </pc:sldMkLst>
    <p188:pos x="2581275" y="5883275"/>
    <p188:txBody>
      <a:bodyPr/>
      <a:lstStyle/>
      <a:p>
        <a:r>
          <a:rPr lang="en-US"/>
          <a:t>Note: this might've changed to also include TST immediate(?)</a:t>
        </a:r>
      </a:p>
    </p188:txBody>
  </p188:cm>
</p188:cmLst>
</file>

<file path=ppt/comments/modernComment_123_DD226EE1.xml><?xml version="1.0" encoding="utf-8"?>
<p188:cmLst xmlns:a="http://schemas.openxmlformats.org/drawingml/2006/main" xmlns:r="http://schemas.openxmlformats.org/officeDocument/2006/relationships" xmlns:p188="http://schemas.microsoft.com/office/powerpoint/2018/8/main">
  <p188:cm id="{7BD8BB70-F0EE-46F2-B36A-328484C91FEE}" authorId="{C1C229C8-99E3-C200-4106-60997B1255A7}" created="2024-03-10T06:58:13.803">
    <pc:sldMkLst xmlns:pc="http://schemas.microsoft.com/office/powerpoint/2013/main/command">
      <pc:docMk/>
      <pc:sldMk cId="3710021345" sldId="291"/>
    </pc:sldMkLst>
    <p188:pos x="11014075" y="1104900"/>
    <p188:txBody>
      <a:bodyPr/>
      <a:lstStyle/>
      <a:p>
        <a:r>
          <a:rPr lang="en-US"/>
          <a:t>Verify correct maximum clock frequency using oscilloscope</a:t>
        </a:r>
      </a:p>
    </p188:txBody>
  </p188:cm>
</p188:cmLst>
</file>

<file path=ppt/comments/modernComment_132_7EF51595.xml><?xml version="1.0" encoding="utf-8"?>
<p188:cmLst xmlns:a="http://schemas.openxmlformats.org/drawingml/2006/main" xmlns:r="http://schemas.openxmlformats.org/officeDocument/2006/relationships" xmlns:p188="http://schemas.microsoft.com/office/powerpoint/2018/8/main">
  <p188:cm id="{DAC3F2F5-F03C-405E-9687-55E55D6DA75B}" authorId="{C1C229C8-99E3-C200-4106-60997B1255A7}" created="2024-03-10T07:44:26.876">
    <pc:sldMkLst xmlns:pc="http://schemas.microsoft.com/office/powerpoint/2013/main/command">
      <pc:docMk/>
      <pc:sldMk cId="2129991061" sldId="306"/>
    </pc:sldMkLst>
    <p188:pos x="1895475" y="3702050"/>
    <p188:txBody>
      <a:bodyPr/>
      <a:lstStyle/>
      <a:p>
        <a:r>
          <a:rPr lang="en-US"/>
          <a:t>Check whether the input here is uC3 and not uC4</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9A2975-BF14-FF31-4861-1B937EEF7537}"/>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3BBC9F7-5C22-286F-905D-7FE99568A483}"/>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DF989FD4-091D-4FE0-9A0F-F7C6B29585D7}" type="datetime1">
              <a:rPr lang="en-US" smtClean="0"/>
              <a:t>6/2/2024</a:t>
            </a:fld>
            <a:endParaRPr lang="en-US"/>
          </a:p>
        </p:txBody>
      </p:sp>
      <p:sp>
        <p:nvSpPr>
          <p:cNvPr id="4" name="Footer Placeholder 3">
            <a:extLst>
              <a:ext uri="{FF2B5EF4-FFF2-40B4-BE49-F238E27FC236}">
                <a16:creationId xmlns:a16="http://schemas.microsoft.com/office/drawing/2014/main" id="{6AF8A0BF-E69A-1DC9-2EDD-5105EB5A296F}"/>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30A546-3DF9-34D6-1806-B228D764AEE2}"/>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9B11D2C7-0368-4B35-8D1E-6E879AC8DCC4}" type="slidenum">
              <a:rPr lang="en-US" smtClean="0"/>
              <a:t>‹#›</a:t>
            </a:fld>
            <a:endParaRPr lang="en-US"/>
          </a:p>
        </p:txBody>
      </p:sp>
    </p:spTree>
    <p:extLst>
      <p:ext uri="{BB962C8B-B14F-4D97-AF65-F5344CB8AC3E}">
        <p14:creationId xmlns:p14="http://schemas.microsoft.com/office/powerpoint/2010/main" val="199357299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9D9ED3B3-94BB-4E1B-92F6-AFB97BF2C45A}" type="datetime1">
              <a:rPr lang="en-US" smtClean="0"/>
              <a:t>6/2/2024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8" name="Slide Number Placeholder 7">
            <a:extLst>
              <a:ext uri="{FF2B5EF4-FFF2-40B4-BE49-F238E27FC236}">
                <a16:creationId xmlns:a16="http://schemas.microsoft.com/office/drawing/2014/main" id="{525B44F2-094D-D219-16D1-A52A57107D62}"/>
              </a:ext>
            </a:extLst>
          </p:cNvPr>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91715222-4AD9-41F8-B991-E2027C81E89E}" type="slidenum">
              <a:rPr lang="en-US" smtClean="0"/>
              <a:t>‹#›</a:t>
            </a:fld>
            <a:endParaRPr lang="en-US"/>
          </a:p>
        </p:txBody>
      </p:sp>
    </p:spTree>
    <p:extLst>
      <p:ext uri="{BB962C8B-B14F-4D97-AF65-F5344CB8AC3E}">
        <p14:creationId xmlns:p14="http://schemas.microsoft.com/office/powerpoint/2010/main" val="29216911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6605B3F-0377-4042-9390-3F26304543A8}" type="datetime1">
              <a:rPr lang="en-US" smtClean="0"/>
              <a:t>6/2/2024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a:t>
            </a:fld>
            <a:endParaRPr lang="en-US"/>
          </a:p>
        </p:txBody>
      </p:sp>
    </p:spTree>
    <p:extLst>
      <p:ext uri="{BB962C8B-B14F-4D97-AF65-F5344CB8AC3E}">
        <p14:creationId xmlns:p14="http://schemas.microsoft.com/office/powerpoint/2010/main" val="2177103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6/2/2024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24</a:t>
            </a:fld>
            <a:endParaRPr lang="en-US"/>
          </a:p>
        </p:txBody>
      </p:sp>
    </p:spTree>
    <p:extLst>
      <p:ext uri="{BB962C8B-B14F-4D97-AF65-F5344CB8AC3E}">
        <p14:creationId xmlns:p14="http://schemas.microsoft.com/office/powerpoint/2010/main" val="3878639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6/2/2024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27</a:t>
            </a:fld>
            <a:endParaRPr lang="en-US"/>
          </a:p>
        </p:txBody>
      </p:sp>
    </p:spTree>
    <p:extLst>
      <p:ext uri="{BB962C8B-B14F-4D97-AF65-F5344CB8AC3E}">
        <p14:creationId xmlns:p14="http://schemas.microsoft.com/office/powerpoint/2010/main" val="695265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6/2/2024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29</a:t>
            </a:fld>
            <a:endParaRPr lang="en-US"/>
          </a:p>
        </p:txBody>
      </p:sp>
    </p:spTree>
    <p:extLst>
      <p:ext uri="{BB962C8B-B14F-4D97-AF65-F5344CB8AC3E}">
        <p14:creationId xmlns:p14="http://schemas.microsoft.com/office/powerpoint/2010/main" val="43699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6/2/2024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33</a:t>
            </a:fld>
            <a:endParaRPr lang="en-US"/>
          </a:p>
        </p:txBody>
      </p:sp>
    </p:spTree>
    <p:extLst>
      <p:ext uri="{BB962C8B-B14F-4D97-AF65-F5344CB8AC3E}">
        <p14:creationId xmlns:p14="http://schemas.microsoft.com/office/powerpoint/2010/main" val="597884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6/2/2024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36</a:t>
            </a:fld>
            <a:endParaRPr lang="en-US"/>
          </a:p>
        </p:txBody>
      </p:sp>
    </p:spTree>
    <p:extLst>
      <p:ext uri="{BB962C8B-B14F-4D97-AF65-F5344CB8AC3E}">
        <p14:creationId xmlns:p14="http://schemas.microsoft.com/office/powerpoint/2010/main" val="2481323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6/2/2024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7</a:t>
            </a:fld>
            <a:endParaRPr lang="en-US"/>
          </a:p>
        </p:txBody>
      </p:sp>
    </p:spTree>
    <p:extLst>
      <p:ext uri="{BB962C8B-B14F-4D97-AF65-F5344CB8AC3E}">
        <p14:creationId xmlns:p14="http://schemas.microsoft.com/office/powerpoint/2010/main" val="3529866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6/2/2024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8</a:t>
            </a:fld>
            <a:endParaRPr lang="en-US"/>
          </a:p>
        </p:txBody>
      </p:sp>
    </p:spTree>
    <p:extLst>
      <p:ext uri="{BB962C8B-B14F-4D97-AF65-F5344CB8AC3E}">
        <p14:creationId xmlns:p14="http://schemas.microsoft.com/office/powerpoint/2010/main" val="4266414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6/2/2024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a:t>
            </a:fld>
            <a:endParaRPr lang="en-US"/>
          </a:p>
        </p:txBody>
      </p:sp>
    </p:spTree>
    <p:extLst>
      <p:ext uri="{BB962C8B-B14F-4D97-AF65-F5344CB8AC3E}">
        <p14:creationId xmlns:p14="http://schemas.microsoft.com/office/powerpoint/2010/main" val="1986503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6/2/2024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11</a:t>
            </a:fld>
            <a:endParaRPr lang="en-US"/>
          </a:p>
        </p:txBody>
      </p:sp>
    </p:spTree>
    <p:extLst>
      <p:ext uri="{BB962C8B-B14F-4D97-AF65-F5344CB8AC3E}">
        <p14:creationId xmlns:p14="http://schemas.microsoft.com/office/powerpoint/2010/main" val="1381283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6/2/2024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13</a:t>
            </a:fld>
            <a:endParaRPr lang="en-US"/>
          </a:p>
        </p:txBody>
      </p:sp>
    </p:spTree>
    <p:extLst>
      <p:ext uri="{BB962C8B-B14F-4D97-AF65-F5344CB8AC3E}">
        <p14:creationId xmlns:p14="http://schemas.microsoft.com/office/powerpoint/2010/main" val="237129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6/2/2024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14</a:t>
            </a:fld>
            <a:endParaRPr lang="en-US"/>
          </a:p>
        </p:txBody>
      </p:sp>
    </p:spTree>
    <p:extLst>
      <p:ext uri="{BB962C8B-B14F-4D97-AF65-F5344CB8AC3E}">
        <p14:creationId xmlns:p14="http://schemas.microsoft.com/office/powerpoint/2010/main" val="4088178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6/2/2024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18</a:t>
            </a:fld>
            <a:endParaRPr lang="en-US"/>
          </a:p>
        </p:txBody>
      </p:sp>
    </p:spTree>
    <p:extLst>
      <p:ext uri="{BB962C8B-B14F-4D97-AF65-F5344CB8AC3E}">
        <p14:creationId xmlns:p14="http://schemas.microsoft.com/office/powerpoint/2010/main" val="3575330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DF9FF326-7AE3-421F-8532-3E8F65DC6844}" type="datetime1">
              <a:rPr lang="en-US" smtClean="0"/>
              <a:t>6/2/2024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20</a:t>
            </a:fld>
            <a:endParaRPr lang="en-US"/>
          </a:p>
        </p:txBody>
      </p:sp>
    </p:spTree>
    <p:extLst>
      <p:ext uri="{BB962C8B-B14F-4D97-AF65-F5344CB8AC3E}">
        <p14:creationId xmlns:p14="http://schemas.microsoft.com/office/powerpoint/2010/main" val="577460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F1E45420-02E4-46DC-8BD9-7A3967ABC4B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370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nchor="b"/>
          <a:lstStyle>
            <a:lvl1pPr algn="ctr">
              <a:defRPr sz="2400"/>
            </a:lvl1pPr>
          </a:lstStyle>
          <a:p>
            <a:r>
              <a:rPr lang="en-US" dirty="0"/>
              <a:t>Click to edit Master 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
        <p:nvSpPr>
          <p:cNvPr id="3" name="Slide Number Placeholder 4">
            <a:extLst>
              <a:ext uri="{FF2B5EF4-FFF2-40B4-BE49-F238E27FC236}">
                <a16:creationId xmlns:a16="http://schemas.microsoft.com/office/drawing/2014/main" id="{EE594F1C-C906-4944-123A-025F50367235}"/>
              </a:ext>
            </a:extLst>
          </p:cNvPr>
          <p:cNvSpPr txBox="1">
            <a:spLocks/>
          </p:cNvSpPr>
          <p:nvPr userDrawn="1"/>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a:t>
            </a:fld>
            <a:endParaRPr lang="en-US" b="1" dirty="0">
              <a:solidFill>
                <a:schemeClr val="bg1"/>
              </a:solidFill>
            </a:endParaRPr>
          </a:p>
        </p:txBody>
      </p:sp>
    </p:spTree>
    <p:extLst>
      <p:ext uri="{BB962C8B-B14F-4D97-AF65-F5344CB8AC3E}">
        <p14:creationId xmlns:p14="http://schemas.microsoft.com/office/powerpoint/2010/main" val="576212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slide" Target="../slides/slide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323051-B7BD-DEF7-2D19-81A0C7163C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Title 1">
            <a:extLst>
              <a:ext uri="{FF2B5EF4-FFF2-40B4-BE49-F238E27FC236}">
                <a16:creationId xmlns:a16="http://schemas.microsoft.com/office/drawing/2014/main" id="{4C74192E-16AF-775D-E1BA-8A59AC649F13}"/>
              </a:ext>
            </a:extLst>
          </p:cNvPr>
          <p:cNvSpPr txBox="1">
            <a:spLocks/>
          </p:cNvSpPr>
          <p:nvPr userDrawn="1"/>
        </p:nvSpPr>
        <p:spPr>
          <a:xfrm>
            <a:off x="1524000" y="318029"/>
            <a:ext cx="4896255" cy="4778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p>
        </p:txBody>
      </p:sp>
      <p:pic>
        <p:nvPicPr>
          <p:cNvPr id="5" name="Picture 4">
            <a:hlinkClick r:id="rId4" action="ppaction://hlinksldjump"/>
            <a:extLst>
              <a:ext uri="{FF2B5EF4-FFF2-40B4-BE49-F238E27FC236}">
                <a16:creationId xmlns:a16="http://schemas.microsoft.com/office/drawing/2014/main" id="{24710491-6A34-1721-BBDE-678AC7B2C6BE}"/>
              </a:ext>
            </a:extLst>
          </p:cNvPr>
          <p:cNvPicPr>
            <a:picLocks noChangeAspect="1"/>
          </p:cNvPicPr>
          <p:nvPr userDrawn="1"/>
        </p:nvPicPr>
        <p:blipFill>
          <a:blip r:embed="rId5"/>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F1985B15-9648-16BA-8FE7-BAFF380D2732}"/>
              </a:ext>
            </a:extLst>
          </p:cNvPr>
          <p:cNvSpPr txBox="1">
            <a:spLocks/>
          </p:cNvSpPr>
          <p:nvPr userDrawn="1"/>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a:t>
            </a:fld>
            <a:endParaRPr lang="en-US" b="1" dirty="0">
              <a:solidFill>
                <a:schemeClr val="bg1"/>
              </a:solidFill>
            </a:endParaRPr>
          </a:p>
        </p:txBody>
      </p:sp>
    </p:spTree>
    <p:extLst>
      <p:ext uri="{BB962C8B-B14F-4D97-AF65-F5344CB8AC3E}">
        <p14:creationId xmlns:p14="http://schemas.microsoft.com/office/powerpoint/2010/main" val="37239047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slide" Target="slide18.xml"/><Relationship Id="rId3" Type="http://schemas.openxmlformats.org/officeDocument/2006/relationships/image" Target="../media/image14.png"/><Relationship Id="rId7" Type="http://schemas.openxmlformats.org/officeDocument/2006/relationships/hyperlink" Target="http://electronics.stackexchange.com/questions/125384/making-2-input-and-gate-2-input-or-gate-and-not-gate-using-only-the-sand-gate" TargetMode="External"/><Relationship Id="rId12" Type="http://schemas.openxmlformats.org/officeDocument/2006/relationships/slide" Target="slide20.xml"/><Relationship Id="rId17" Type="http://schemas.openxmlformats.org/officeDocument/2006/relationships/slide" Target="slide13.xml"/><Relationship Id="rId2" Type="http://schemas.openxmlformats.org/officeDocument/2006/relationships/image" Target="../media/image13.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slide" Target="slide30.xml"/><Relationship Id="rId5" Type="http://schemas.openxmlformats.org/officeDocument/2006/relationships/slide" Target="slide22.xml"/><Relationship Id="rId15" Type="http://schemas.openxmlformats.org/officeDocument/2006/relationships/slide" Target="slide17.xml"/><Relationship Id="rId10" Type="http://schemas.openxmlformats.org/officeDocument/2006/relationships/slide" Target="slide28.xml"/><Relationship Id="rId4" Type="http://schemas.openxmlformats.org/officeDocument/2006/relationships/slide" Target="slide23.xml"/><Relationship Id="rId9" Type="http://schemas.openxmlformats.org/officeDocument/2006/relationships/slide" Target="slide24.xml"/><Relationship Id="rId14" Type="http://schemas.openxmlformats.org/officeDocument/2006/relationships/slide" Target="slide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24.xml"/><Relationship Id="rId18" Type="http://schemas.openxmlformats.org/officeDocument/2006/relationships/image" Target="../media/image1.png"/><Relationship Id="rId3" Type="http://schemas.openxmlformats.org/officeDocument/2006/relationships/slide" Target="slide25.xml"/><Relationship Id="rId7" Type="http://schemas.openxmlformats.org/officeDocument/2006/relationships/slide" Target="slide29.xml"/><Relationship Id="rId12" Type="http://schemas.openxmlformats.org/officeDocument/2006/relationships/slide" Target="slide5.xml"/><Relationship Id="rId17" Type="http://schemas.openxmlformats.org/officeDocument/2006/relationships/slide" Target="slide17.xml"/><Relationship Id="rId2" Type="http://schemas.openxmlformats.org/officeDocument/2006/relationships/image" Target="../media/image15.png"/><Relationship Id="rId16" Type="http://schemas.openxmlformats.org/officeDocument/2006/relationships/slide" Target="slide22.xml"/><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33.xml"/><Relationship Id="rId5" Type="http://schemas.openxmlformats.org/officeDocument/2006/relationships/slide" Target="slide23.xml"/><Relationship Id="rId15" Type="http://schemas.openxmlformats.org/officeDocument/2006/relationships/image" Target="../media/image16.jpeg"/><Relationship Id="rId10" Type="http://schemas.openxmlformats.org/officeDocument/2006/relationships/slide" Target="slide18.xml"/><Relationship Id="rId4" Type="http://schemas.openxmlformats.org/officeDocument/2006/relationships/slide" Target="slide28.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30.xml"/></Relationships>
</file>

<file path=ppt/slides/_rels/slide13.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17.png"/><Relationship Id="rId7"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30.xml"/><Relationship Id="rId10" Type="http://schemas.openxmlformats.org/officeDocument/2006/relationships/slide" Target="slide5.xml"/><Relationship Id="rId4" Type="http://schemas.openxmlformats.org/officeDocument/2006/relationships/slide" Target="slide22.xml"/><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image" Target="../media/image15.png"/><Relationship Id="rId7" Type="http://schemas.openxmlformats.org/officeDocument/2006/relationships/slide" Target="slide1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17.xml"/><Relationship Id="rId10" Type="http://schemas.openxmlformats.org/officeDocument/2006/relationships/hyperlink" Target="https://liucs.net/cs101s14/n4-logic.html" TargetMode="External"/><Relationship Id="rId4" Type="http://schemas.openxmlformats.org/officeDocument/2006/relationships/slide" Target="slide25.xml"/><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slide" Target="slide30.xml"/><Relationship Id="rId3" Type="http://schemas.openxmlformats.org/officeDocument/2006/relationships/slide" Target="slide18.xml"/><Relationship Id="rId7" Type="http://schemas.openxmlformats.org/officeDocument/2006/relationships/slide" Target="slide29.xml"/><Relationship Id="rId12" Type="http://schemas.openxmlformats.org/officeDocument/2006/relationships/slide" Target="slide22.xml"/><Relationship Id="rId2"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slide" Target="slide20.xml"/><Relationship Id="rId5" Type="http://schemas.openxmlformats.org/officeDocument/2006/relationships/slide" Target="slide25.xml"/><Relationship Id="rId15" Type="http://schemas.openxmlformats.org/officeDocument/2006/relationships/slide" Target="slide24.xml"/><Relationship Id="rId10" Type="http://schemas.openxmlformats.org/officeDocument/2006/relationships/slide" Target="slide33.xml"/><Relationship Id="rId4" Type="http://schemas.openxmlformats.org/officeDocument/2006/relationships/slide" Target="slide21.xml"/><Relationship Id="rId9" Type="http://schemas.openxmlformats.org/officeDocument/2006/relationships/slide" Target="slide31.xml"/><Relationship Id="rId14" Type="http://schemas.openxmlformats.org/officeDocument/2006/relationships/slide" Target="slide23.xml"/></Relationships>
</file>

<file path=ppt/slides/_rels/slide18.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image" Target="../media/image1.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slide" Target="slide1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slide" Target="slide25.xml"/><Relationship Id="rId5" Type="http://schemas.openxmlformats.org/officeDocument/2006/relationships/image" Target="../media/image21.png"/><Relationship Id="rId10" Type="http://schemas.openxmlformats.org/officeDocument/2006/relationships/slide" Target="slide23.xml"/><Relationship Id="rId4" Type="http://schemas.openxmlformats.org/officeDocument/2006/relationships/image" Target="../media/image20.png"/><Relationship Id="rId9" Type="http://schemas.openxmlformats.org/officeDocument/2006/relationships/slide" Target="slide20.xml"/></Relationships>
</file>

<file path=ppt/slides/_rels/slide19.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24.png"/><Relationship Id="rId7" Type="http://schemas.openxmlformats.org/officeDocument/2006/relationships/image" Target="../media/image26.png"/><Relationship Id="rId2" Type="http://schemas.microsoft.com/office/2018/10/relationships/comments" Target="../comments/modernComment_102_7DC05F85.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slide" Target="slide25.xml"/><Relationship Id="rId5" Type="http://schemas.openxmlformats.org/officeDocument/2006/relationships/image" Target="../media/image22.png"/><Relationship Id="rId10" Type="http://schemas.openxmlformats.org/officeDocument/2006/relationships/slide" Target="slide23.xml"/><Relationship Id="rId4" Type="http://schemas.openxmlformats.org/officeDocument/2006/relationships/image" Target="../media/image25.png"/><Relationship Id="rId9" Type="http://schemas.openxmlformats.org/officeDocument/2006/relationships/slide" Target="slide20.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7.png"/><Relationship Id="rId7" Type="http://schemas.openxmlformats.org/officeDocument/2006/relationships/slide" Target="slide1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slide" Target="slide23.xml"/><Relationship Id="rId4" Type="http://schemas.openxmlformats.org/officeDocument/2006/relationships/slide" Target="slide18.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8.gif"/><Relationship Id="rId7" Type="http://schemas.openxmlformats.org/officeDocument/2006/relationships/slide" Target="slide17.xml"/><Relationship Id="rId2" Type="http://schemas.microsoft.com/office/2018/10/relationships/comments" Target="../comments/modernComment_123_DD226EE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gif"/><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hyperlink" Target="https://www.flickr.com/photos/mitopencourseware/3492197396" TargetMode="External"/><Relationship Id="rId3" Type="http://schemas.openxmlformats.org/officeDocument/2006/relationships/slide" Target="slide27.xml"/><Relationship Id="rId7" Type="http://schemas.openxmlformats.org/officeDocument/2006/relationships/hyperlink" Target="http://electronics.stackexchange.com/questions/196655/build-and-logic-gate-with-7400-ics-nand-in-negative-logic" TargetMode="External"/><Relationship Id="rId12" Type="http://schemas.openxmlformats.org/officeDocument/2006/relationships/image" Target="../media/image35.jpg"/><Relationship Id="rId17" Type="http://schemas.openxmlformats.org/officeDocument/2006/relationships/image" Target="../media/image1.png"/><Relationship Id="rId2" Type="http://schemas.openxmlformats.org/officeDocument/2006/relationships/image" Target="../media/image32.png"/><Relationship Id="rId16"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hyperlink" Target="http://electronics.stackexchange.com/questions/218142/using-cmos-schmitt-trigger-inverters-in-quartz-crystal-oscillator-circuit/218145" TargetMode="External"/><Relationship Id="rId5" Type="http://schemas.openxmlformats.org/officeDocument/2006/relationships/hyperlink" Target="https://liucs.net/cs101s14/n4-logic.html" TargetMode="External"/><Relationship Id="rId15" Type="http://schemas.openxmlformats.org/officeDocument/2006/relationships/image" Target="../media/image37.png"/><Relationship Id="rId10" Type="http://schemas.openxmlformats.org/officeDocument/2006/relationships/image" Target="../media/image34.gif"/><Relationship Id="rId4" Type="http://schemas.openxmlformats.org/officeDocument/2006/relationships/image" Target="../media/image6.png"/><Relationship Id="rId9" Type="http://schemas.openxmlformats.org/officeDocument/2006/relationships/image" Target="../media/image30.gif"/><Relationship Id="rId14"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30.xml"/><Relationship Id="rId3" Type="http://schemas.openxmlformats.org/officeDocument/2006/relationships/slide" Target="slide25.xml"/><Relationship Id="rId7" Type="http://schemas.openxmlformats.org/officeDocument/2006/relationships/slide" Target="slide29.xml"/><Relationship Id="rId12" Type="http://schemas.openxmlformats.org/officeDocument/2006/relationships/slide" Target="slide24.xml"/><Relationship Id="rId17" Type="http://schemas.openxmlformats.org/officeDocument/2006/relationships/image" Target="../media/image1.png"/><Relationship Id="rId2" Type="http://schemas.openxmlformats.org/officeDocument/2006/relationships/image" Target="../media/image15.png"/><Relationship Id="rId16"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33.xml"/><Relationship Id="rId5" Type="http://schemas.openxmlformats.org/officeDocument/2006/relationships/slide" Target="slide23.xml"/><Relationship Id="rId15" Type="http://schemas.openxmlformats.org/officeDocument/2006/relationships/slide" Target="slide22.xml"/><Relationship Id="rId10" Type="http://schemas.openxmlformats.org/officeDocument/2006/relationships/slide" Target="slide18.xml"/><Relationship Id="rId4" Type="http://schemas.openxmlformats.org/officeDocument/2006/relationships/slide" Target="slide28.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image" Target="../media/image16.jpeg"/></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png"/><Relationship Id="rId3" Type="http://schemas.openxmlformats.org/officeDocument/2006/relationships/image" Target="../media/image12.jpeg"/><Relationship Id="rId7" Type="http://schemas.openxmlformats.org/officeDocument/2006/relationships/slide" Target="slide25.xml"/><Relationship Id="rId12" Type="http://schemas.openxmlformats.org/officeDocument/2006/relationships/slide" Target="slide1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30.xml"/><Relationship Id="rId11" Type="http://schemas.openxmlformats.org/officeDocument/2006/relationships/hyperlink" Target="http://electronics.stackexchange.com/questions/125384/making-2-input-and-gate-2-input-or-gate-and-not-gate-using-only-the-sand-gate" TargetMode="External"/><Relationship Id="rId5" Type="http://schemas.openxmlformats.org/officeDocument/2006/relationships/slide" Target="slide22.xml"/><Relationship Id="rId10" Type="http://schemas.openxmlformats.org/officeDocument/2006/relationships/image" Target="../media/image7.png"/><Relationship Id="rId4" Type="http://schemas.openxmlformats.org/officeDocument/2006/relationships/image" Target="../media/image17.png"/><Relationship Id="rId9" Type="http://schemas.openxmlformats.org/officeDocument/2006/relationships/slide" Target="slide23.xml"/></Relationships>
</file>

<file path=ppt/slides/_rels/slide25.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18.xml"/><Relationship Id="rId3"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slide" Target="slide20.xml"/><Relationship Id="rId2" Type="http://schemas.openxmlformats.org/officeDocument/2006/relationships/image" Target="../media/image13.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2.xml"/><Relationship Id="rId11" Type="http://schemas.openxmlformats.org/officeDocument/2006/relationships/slide" Target="slide30.xml"/><Relationship Id="rId5" Type="http://schemas.openxmlformats.org/officeDocument/2006/relationships/slide" Target="slide24.xml"/><Relationship Id="rId15" Type="http://schemas.openxmlformats.org/officeDocument/2006/relationships/slide" Target="slide17.xml"/><Relationship Id="rId10" Type="http://schemas.openxmlformats.org/officeDocument/2006/relationships/slide" Target="slide28.xml"/><Relationship Id="rId4" Type="http://schemas.openxmlformats.org/officeDocument/2006/relationships/slide" Target="slide23.xml"/><Relationship Id="rId9" Type="http://schemas.openxmlformats.org/officeDocument/2006/relationships/slide" Target="slide25.xml"/><Relationship Id="rId14" Type="http://schemas.openxmlformats.org/officeDocument/2006/relationships/slide" Target="slide34.xml"/></Relationships>
</file>

<file path=ppt/slides/_rels/slide26.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18.xml"/><Relationship Id="rId3"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slide" Target="slide20.xml"/><Relationship Id="rId2" Type="http://schemas.openxmlformats.org/officeDocument/2006/relationships/image" Target="../media/image13.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2.xml"/><Relationship Id="rId11" Type="http://schemas.openxmlformats.org/officeDocument/2006/relationships/slide" Target="slide30.xml"/><Relationship Id="rId5" Type="http://schemas.openxmlformats.org/officeDocument/2006/relationships/slide" Target="slide24.xml"/><Relationship Id="rId15" Type="http://schemas.openxmlformats.org/officeDocument/2006/relationships/slide" Target="slide17.xml"/><Relationship Id="rId10" Type="http://schemas.openxmlformats.org/officeDocument/2006/relationships/slide" Target="slide28.xml"/><Relationship Id="rId4" Type="http://schemas.openxmlformats.org/officeDocument/2006/relationships/slide" Target="slide23.xml"/><Relationship Id="rId9" Type="http://schemas.openxmlformats.org/officeDocument/2006/relationships/slide" Target="slide25.xml"/><Relationship Id="rId14" Type="http://schemas.openxmlformats.org/officeDocument/2006/relationships/slide" Target="slide34.xml"/></Relationships>
</file>

<file path=ppt/slides/_rels/slide27.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image" Target="../media/image38.png"/><Relationship Id="rId7" Type="http://schemas.openxmlformats.org/officeDocument/2006/relationships/slide" Target="slide2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28.xml"/><Relationship Id="rId10" Type="http://schemas.openxmlformats.org/officeDocument/2006/relationships/image" Target="../media/image1.png"/><Relationship Id="rId4" Type="http://schemas.openxmlformats.org/officeDocument/2006/relationships/slide" Target="slide23.xml"/><Relationship Id="rId9" Type="http://schemas.openxmlformats.org/officeDocument/2006/relationships/slide" Target="slide17.xml"/></Relationships>
</file>

<file path=ppt/slides/_rels/slide28.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33.png"/><Relationship Id="rId7" Type="http://schemas.openxmlformats.org/officeDocument/2006/relationships/slide" Target="slide23.xml"/><Relationship Id="rId2" Type="http://schemas.microsoft.com/office/2018/10/relationships/comments" Target="../comments/modernComment_116_31362CA7.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image" Target="../media/image12.jpeg"/><Relationship Id="rId10" Type="http://schemas.openxmlformats.org/officeDocument/2006/relationships/image" Target="../media/image1.png"/><Relationship Id="rId4" Type="http://schemas.openxmlformats.org/officeDocument/2006/relationships/hyperlink" Target="http://electronics.stackexchange.com/questions/196655/build-and-logic-gate-with-7400-ics-nand-in-negative-logic" TargetMode="External"/><Relationship Id="rId9" Type="http://schemas.openxmlformats.org/officeDocument/2006/relationships/slide" Target="slide17.xml"/></Relationships>
</file>

<file path=ppt/slides/_rels/slide29.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27.xml"/><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33.png"/><Relationship Id="rId9" Type="http://schemas.openxmlformats.org/officeDocument/2006/relationships/slide" Target="slide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image" Target="../media/image39.png"/><Relationship Id="rId7" Type="http://schemas.openxmlformats.org/officeDocument/2006/relationships/hyperlink" Target="http://electronics.stackexchange.com/questions/196655/build-and-logic-gate-with-7400-ics-nand-in-negative-logic" TargetMode="External"/><Relationship Id="rId2" Type="http://schemas.openxmlformats.org/officeDocument/2006/relationships/slide" Target="slide2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simple.wikipedia.org/wiki/Logic_gate" TargetMode="External"/><Relationship Id="rId10" Type="http://schemas.openxmlformats.org/officeDocument/2006/relationships/slide" Target="slide25.xml"/><Relationship Id="rId4" Type="http://schemas.openxmlformats.org/officeDocument/2006/relationships/image" Target="../media/image40.png"/><Relationship Id="rId9" Type="http://schemas.openxmlformats.org/officeDocument/2006/relationships/slide" Target="slide23.xml"/></Relationships>
</file>

<file path=ppt/slides/_rels/slide3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1.png"/><Relationship Id="rId7" Type="http://schemas.openxmlformats.org/officeDocument/2006/relationships/slide" Target="slide17.xml"/><Relationship Id="rId2"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hyperlink" Target="http://it.wikibooks.org/wiki/File:Xor-gate-en.svg" TargetMode="External"/><Relationship Id="rId5" Type="http://schemas.openxmlformats.org/officeDocument/2006/relationships/image" Target="../media/image42.png"/><Relationship Id="rId4" Type="http://schemas.openxmlformats.org/officeDocument/2006/relationships/hyperlink" Target="https://commons.wikimedia.org/wiki/Category:NOR_gate_symbols" TargetMode="External"/></Relationships>
</file>

<file path=ppt/slides/_rels/slide3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image" Target="../media/image7.png"/><Relationship Id="rId7" Type="http://schemas.openxmlformats.org/officeDocument/2006/relationships/slide" Target="slide2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png"/><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17.xml"/></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jpeg"/><Relationship Id="rId7" Type="http://schemas.openxmlformats.org/officeDocument/2006/relationships/slide" Target="slide25.xml"/><Relationship Id="rId2" Type="http://schemas.openxmlformats.org/officeDocument/2006/relationships/slide" Target="slide3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1.png"/><Relationship Id="rId4" Type="http://schemas.openxmlformats.org/officeDocument/2006/relationships/image" Target="../media/image44.jpeg"/><Relationship Id="rId9" Type="http://schemas.openxmlformats.org/officeDocument/2006/relationships/slide" Target="slide17.xml"/></Relationships>
</file>

<file path=ppt/slides/_rels/slide3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png"/><Relationship Id="rId3" Type="http://schemas.openxmlformats.org/officeDocument/2006/relationships/slide" Target="slide34.xml"/><Relationship Id="rId7" Type="http://schemas.openxmlformats.org/officeDocument/2006/relationships/hyperlink" Target="http://electronics.stackexchange.com/questions/125384/making-2-input-and-gate-2-input-or-gate-and-not-gate-using-only-the-sand-gate" TargetMode="External"/><Relationship Id="rId12" Type="http://schemas.openxmlformats.org/officeDocument/2006/relationships/slide" Target="slide17.xml"/><Relationship Id="rId2" Type="http://schemas.microsoft.com/office/2018/10/relationships/comments" Target="../comments/modernComment_132_7EF51595.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slide" Target="slide27.xml"/><Relationship Id="rId10" Type="http://schemas.openxmlformats.org/officeDocument/2006/relationships/slide" Target="slide22.xml"/><Relationship Id="rId4" Type="http://schemas.openxmlformats.org/officeDocument/2006/relationships/slide" Target="slide23.xml"/><Relationship Id="rId9" Type="http://schemas.openxmlformats.org/officeDocument/2006/relationships/hyperlink" Target="https://liucs.net/cs101s14/n4-logic.html"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1.png"/><Relationship Id="rId10" Type="http://schemas.openxmlformats.org/officeDocument/2006/relationships/image" Target="../media/image5.png"/><Relationship Id="rId4" Type="http://schemas.openxmlformats.org/officeDocument/2006/relationships/slide" Target="slide17.xml"/><Relationship Id="rId9"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8.xml"/><Relationship Id="rId1" Type="http://schemas.openxmlformats.org/officeDocument/2006/relationships/slideLayout" Target="../slideLayouts/slideLayout2.xml"/><Relationship Id="rId5" Type="http://schemas.openxmlformats.org/officeDocument/2006/relationships/slide" Target="slide6.xml"/><Relationship Id="rId4" Type="http://schemas.openxmlformats.org/officeDocument/2006/relationships/slide" Target="slide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17.xml"/><Relationship Id="rId2" Type="http://schemas.microsoft.com/office/2018/10/relationships/comments" Target="../comments/modernComment_107_E0C678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12.xml"/><Relationship Id="rId7" Type="http://schemas.openxmlformats.org/officeDocument/2006/relationships/slide" Target="slide2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9.xml"/><Relationship Id="rId10" Type="http://schemas.openxmlformats.org/officeDocument/2006/relationships/hyperlink" Target="https://liucs.net/cs101s14/n4-logic.html" TargetMode="External"/><Relationship Id="rId4" Type="http://schemas.openxmlformats.org/officeDocument/2006/relationships/slide" Target="slide8.xml"/><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image" Target="../media/image7.png"/><Relationship Id="rId7" Type="http://schemas.openxmlformats.org/officeDocument/2006/relationships/slide" Target="slide1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7.xml"/><Relationship Id="rId4" Type="http://schemas.openxmlformats.org/officeDocument/2006/relationships/hyperlink" Target="http://electronics.stackexchange.com/questions/125384/making-2-input-and-gate-2-input-or-gate-and-not-gate-using-only-the-sand-gat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5.jpeg"/></Relationships>
</file>

<file path=ppt/slides/_rels/slide6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9.png"/><Relationship Id="rId7" Type="http://schemas.openxmlformats.org/officeDocument/2006/relationships/slide" Target="slide1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hyperlink" Target="http://electronics.stackexchange.com/questions/125384/making-2-input-and-gate-2-input-or-gate-and-not-gate-using-only-the-sand-gate" TargetMode="External"/><Relationship Id="rId10" Type="http://schemas.openxmlformats.org/officeDocument/2006/relationships/slide" Target="slide6.xml"/><Relationship Id="rId4" Type="http://schemas.openxmlformats.org/officeDocument/2006/relationships/image" Target="../media/image7.png"/><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slide" Target="slide17.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slide" Target="slide22.xml"/><Relationship Id="rId10" Type="http://schemas.openxmlformats.org/officeDocument/2006/relationships/slide" Target="slide5.xml"/><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2.xml"/><Relationship Id="rId4" Type="http://schemas.openxmlformats.org/officeDocument/2006/relationships/image" Target="../media/image12.jpeg"/><Relationship Id="rId9"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0"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3"/>
          <a:stretch>
            <a:fillRect/>
          </a:stretch>
        </p:blipFill>
        <p:spPr>
          <a:xfrm>
            <a:off x="5115139" y="1164151"/>
            <a:ext cx="6169159" cy="4350977"/>
          </a:xfrm>
          <a:prstGeom prst="rect">
            <a:avLst/>
          </a:prstGeom>
        </p:spPr>
      </p:pic>
    </p:spTree>
    <p:extLst>
      <p:ext uri="{BB962C8B-B14F-4D97-AF65-F5344CB8AC3E}">
        <p14:creationId xmlns:p14="http://schemas.microsoft.com/office/powerpoint/2010/main" val="3200040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3"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8" y="551332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6" y="4592808"/>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0" y="3235567"/>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7"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7" y="3069498"/>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 (v2.0)</a:t>
            </a:r>
          </a:p>
        </p:txBody>
      </p:sp>
      <p:sp>
        <p:nvSpPr>
          <p:cNvPr id="8" name="Slide Number Placeholder 4">
            <a:extLst>
              <a:ext uri="{FF2B5EF4-FFF2-40B4-BE49-F238E27FC236}">
                <a16:creationId xmlns:a16="http://schemas.microsoft.com/office/drawing/2014/main" id="{F361A59A-DADA-F093-4387-CC02E8835BB2}"/>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10</a:t>
            </a:fld>
            <a:endParaRPr lang="en-US" b="1" dirty="0">
              <a:solidFill>
                <a:schemeClr val="bg1"/>
              </a:solidFill>
            </a:endParaRP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485996" y="4673600"/>
            <a:ext cx="1179052" cy="76868"/>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2"/>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7" y="3190637"/>
            <a:ext cx="1684217" cy="1244594"/>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8" y="1420855"/>
            <a:ext cx="1684214" cy="3591766"/>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dirty="0"/>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7" y="1244348"/>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6"/>
            <a:ext cx="2708408" cy="82210"/>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2" y="3354753"/>
            <a:ext cx="4445078"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7" y="1748637"/>
              <a:ext cx="785793" cy="369332"/>
            </a:xfrm>
            <a:prstGeom prst="rect">
              <a:avLst/>
            </a:prstGeom>
            <a:noFill/>
            <a:ln>
              <a:solidFill>
                <a:schemeClr val="accent1">
                  <a:lumMod val="75000"/>
                </a:schemeClr>
              </a:solidFill>
            </a:ln>
          </p:spPr>
          <p:txBody>
            <a:bodyPr wrap="none" rtlCol="0">
              <a:spAutoFit/>
            </a:bodyPr>
            <a:lstStyle/>
            <a:p>
              <a:r>
                <a:rPr lang="en-US" dirty="0"/>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2" y="675911"/>
            <a:ext cx="4445078"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4" cy="369332"/>
            </a:xfrm>
            <a:prstGeom prst="rect">
              <a:avLst/>
            </a:prstGeom>
            <a:noFill/>
            <a:ln>
              <a:solidFill>
                <a:schemeClr val="accent1">
                  <a:lumMod val="75000"/>
                </a:schemeClr>
              </a:solidFill>
            </a:ln>
          </p:spPr>
          <p:txBody>
            <a:bodyPr wrap="none" rtlCol="0">
              <a:spAutoFit/>
            </a:bodyPr>
            <a:lstStyle/>
            <a:p>
              <a:r>
                <a:rPr lang="en-US" dirty="0"/>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4"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7" y="5245661"/>
            <a:ext cx="1838901" cy="276999"/>
          </a:xfrm>
          <a:prstGeom prst="rect">
            <a:avLst/>
          </a:prstGeom>
          <a:noFill/>
          <a:ln w="12700">
            <a:solidFill>
              <a:srgbClr val="FF0000"/>
            </a:solidFill>
          </a:ln>
        </p:spPr>
        <p:txBody>
          <a:bodyPr wrap="none" rtlCol="0">
            <a:spAutoFit/>
          </a:bodyPr>
          <a:lstStyle/>
          <a:p>
            <a:r>
              <a:rPr lang="en-US" sz="1200" dirty="0" err="1"/>
              <a:t>Reset_microPC</a:t>
            </a:r>
            <a:r>
              <a:rPr lang="en-US" sz="1200" dirty="0"/>
              <a:t> Active Low</a:t>
            </a:r>
          </a:p>
        </p:txBody>
      </p: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8" y="2564109"/>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0"/>
            <a:ext cx="1128237" cy="5391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46" y="5775412"/>
            <a:ext cx="886461" cy="276999"/>
            <a:chOff x="7341000" y="5775412"/>
            <a:chExt cx="886461" cy="276999"/>
          </a:xfrm>
        </p:grpSpPr>
        <p:sp>
          <p:nvSpPr>
            <p:cNvPr id="39" name="TextBox 38">
              <a:hlinkClick r:id="rId5" action="ppaction://hlinksldjump"/>
              <a:extLst>
                <a:ext uri="{FF2B5EF4-FFF2-40B4-BE49-F238E27FC236}">
                  <a16:creationId xmlns:a16="http://schemas.microsoft.com/office/drawing/2014/main" id="{C35015B7-343D-D2C3-FEA9-500FAF0F81E5}"/>
                </a:ext>
              </a:extLst>
            </p:cNvPr>
            <p:cNvSpPr txBox="1"/>
            <p:nvPr/>
          </p:nvSpPr>
          <p:spPr>
            <a:xfrm>
              <a:off x="7341000" y="5775412"/>
              <a:ext cx="886461" cy="276999"/>
            </a:xfrm>
            <a:prstGeom prst="rect">
              <a:avLst/>
            </a:prstGeom>
            <a:solidFill>
              <a:schemeClr val="bg1"/>
            </a:solidFill>
            <a:ln>
              <a:solidFill>
                <a:schemeClr val="accent1"/>
              </a:solidFill>
            </a:ln>
          </p:spPr>
          <p:txBody>
            <a:bodyPr wrap="none" rtlCol="0">
              <a:spAutoFit/>
            </a:bodyPr>
            <a:lstStyle/>
            <a:p>
              <a:r>
                <a:rPr lang="en-US" sz="1200" dirty="0"/>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66923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5350646" y="5189265"/>
            <a:ext cx="659287" cy="459530"/>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445007" y="5554432"/>
            <a:ext cx="4013341" cy="35948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8" action="ppaction://hlinksldjump"/>
              </a:rPr>
              <a:t>7</a:t>
            </a:r>
            <a:r>
              <a:rPr lang="en-US" sz="1200" dirty="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445007" y="4864203"/>
            <a:ext cx="1263766" cy="10497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10"/>
            <a:ext cx="748862" cy="765202"/>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6"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5" action="ppaction://hlinksldjump"/>
            <a:extLst>
              <a:ext uri="{FF2B5EF4-FFF2-40B4-BE49-F238E27FC236}">
                <a16:creationId xmlns:a16="http://schemas.microsoft.com/office/drawing/2014/main" id="{0D6E23AF-52E3-FC3E-7E30-AE3C17128290}"/>
              </a:ext>
            </a:extLst>
          </p:cNvPr>
          <p:cNvSpPr txBox="1"/>
          <p:nvPr/>
        </p:nvSpPr>
        <p:spPr>
          <a:xfrm>
            <a:off x="719439" y="4611968"/>
            <a:ext cx="766557" cy="276999"/>
          </a:xfrm>
          <a:prstGeom prst="rect">
            <a:avLst/>
          </a:prstGeom>
          <a:solidFill>
            <a:schemeClr val="bg1"/>
          </a:solidFill>
          <a:ln>
            <a:solidFill>
              <a:schemeClr val="accent1"/>
            </a:solidFill>
          </a:ln>
        </p:spPr>
        <p:txBody>
          <a:bodyPr wrap="none" rtlCol="0">
            <a:spAutoFit/>
          </a:bodyPr>
          <a:lstStyle/>
          <a:p>
            <a:r>
              <a:rPr lang="en-US" sz="1200" dirty="0"/>
              <a:t>Main CLK</a:t>
            </a:r>
          </a:p>
        </p:txBody>
      </p:sp>
      <p:sp>
        <p:nvSpPr>
          <p:cNvPr id="2" name="Arrow: Right 1">
            <a:hlinkClick r:id="rId9" action="ppaction://hlinksldjump"/>
            <a:extLst>
              <a:ext uri="{FF2B5EF4-FFF2-40B4-BE49-F238E27FC236}">
                <a16:creationId xmlns:a16="http://schemas.microsoft.com/office/drawing/2014/main" id="{7FB00DFC-180F-02BA-EFEA-38A06E1A7FCA}"/>
              </a:ext>
            </a:extLst>
          </p:cNvPr>
          <p:cNvSpPr/>
          <p:nvPr/>
        </p:nvSpPr>
        <p:spPr>
          <a:xfrm rot="5400000">
            <a:off x="8946466" y="32101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dirty="0"/>
              <a:t>Prog </a:t>
            </a:r>
          </a:p>
          <a:p>
            <a:pPr algn="ctr"/>
            <a:r>
              <a:rPr lang="en-US" sz="1200" dirty="0"/>
              <a:t>Data[7:0]</a:t>
            </a:r>
          </a:p>
        </p:txBody>
      </p:sp>
      <p:sp>
        <p:nvSpPr>
          <p:cNvPr id="49" name="Arrow: Right 48">
            <a:hlinkClick r:id="rId9" action="ppaction://hlinksldjump"/>
            <a:extLst>
              <a:ext uri="{FF2B5EF4-FFF2-40B4-BE49-F238E27FC236}">
                <a16:creationId xmlns:a16="http://schemas.microsoft.com/office/drawing/2014/main" id="{E7332A40-91A7-EED3-22D5-5B2909ECBE46}"/>
              </a:ext>
            </a:extLst>
          </p:cNvPr>
          <p:cNvSpPr/>
          <p:nvPr/>
        </p:nvSpPr>
        <p:spPr>
          <a:xfrm rot="5400000">
            <a:off x="8946466" y="303775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6" y="496068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6" y="2249752"/>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39"/>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6"/>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5"/>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6" y="2540230"/>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a:t>
            </a:r>
            <a:r>
              <a:rPr lang="en-US" sz="1200">
                <a:solidFill>
                  <a:schemeClr val="bg1"/>
                </a:solidFill>
              </a:rPr>
              <a:t>5] </a:t>
            </a:r>
            <a:r>
              <a:rPr lang="en-US" sz="1200" dirty="0">
                <a:solidFill>
                  <a:schemeClr val="bg1"/>
                </a:solidFill>
              </a:rPr>
              <a:t>A/I</a:t>
            </a:r>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3"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10</a:t>
            </a:fld>
            <a:endParaRPr lang="en-US" b="1" dirty="0">
              <a:solidFill>
                <a:schemeClr val="bg1"/>
              </a:solidFill>
            </a:endParaRPr>
          </a:p>
        </p:txBody>
      </p:sp>
      <p:cxnSp>
        <p:nvCxnSpPr>
          <p:cNvPr id="32" name="Connector: Elbow 31">
            <a:extLst>
              <a:ext uri="{FF2B5EF4-FFF2-40B4-BE49-F238E27FC236}">
                <a16:creationId xmlns:a16="http://schemas.microsoft.com/office/drawing/2014/main" id="{291A6374-D63D-9DD9-24B2-C872591A5164}"/>
              </a:ext>
            </a:extLst>
          </p:cNvPr>
          <p:cNvCxnSpPr>
            <a:cxnSpLocks/>
            <a:stCxn id="30" idx="0"/>
            <a:endCxn id="77" idx="4"/>
          </p:cNvCxnSpPr>
          <p:nvPr/>
        </p:nvCxnSpPr>
        <p:spPr>
          <a:xfrm rot="5400000" flipH="1" flipV="1">
            <a:off x="4074880" y="5893778"/>
            <a:ext cx="978610" cy="12700"/>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hlinkClick r:id="rId17" action="ppaction://hlinksldjump"/>
            <a:extLst>
              <a:ext uri="{FF2B5EF4-FFF2-40B4-BE49-F238E27FC236}">
                <a16:creationId xmlns:a16="http://schemas.microsoft.com/office/drawing/2014/main" id="{821D2C4C-745D-E4ED-2A1B-C23EBD68B041}"/>
              </a:ext>
            </a:extLst>
          </p:cNvPr>
          <p:cNvSpPr txBox="1"/>
          <p:nvPr/>
        </p:nvSpPr>
        <p:spPr>
          <a:xfrm>
            <a:off x="6050035" y="5734543"/>
            <a:ext cx="1837351" cy="276999"/>
          </a:xfrm>
          <a:prstGeom prst="rect">
            <a:avLst/>
          </a:prstGeom>
          <a:noFill/>
          <a:ln w="12700">
            <a:solidFill>
              <a:schemeClr val="accent6">
                <a:lumMod val="75000"/>
              </a:schemeClr>
            </a:solidFill>
          </a:ln>
        </p:spPr>
        <p:txBody>
          <a:bodyPr wrap="square" rtlCol="0">
            <a:spAutoFit/>
          </a:bodyPr>
          <a:lstStyle/>
          <a:p>
            <a:r>
              <a:rPr lang="en-US" sz="1200" dirty="0"/>
              <a:t>INC Prog Counter</a:t>
            </a:r>
          </a:p>
        </p:txBody>
      </p:sp>
      <p:cxnSp>
        <p:nvCxnSpPr>
          <p:cNvPr id="12" name="Connector: Elbow 11">
            <a:extLst>
              <a:ext uri="{FF2B5EF4-FFF2-40B4-BE49-F238E27FC236}">
                <a16:creationId xmlns:a16="http://schemas.microsoft.com/office/drawing/2014/main" id="{91AB5479-29C1-076A-73AF-88363CC708D8}"/>
              </a:ext>
            </a:extLst>
          </p:cNvPr>
          <p:cNvCxnSpPr>
            <a:cxnSpLocks/>
            <a:stCxn id="20" idx="6"/>
            <a:endCxn id="3" idx="1"/>
          </p:cNvCxnSpPr>
          <p:nvPr/>
        </p:nvCxnSpPr>
        <p:spPr>
          <a:xfrm flipV="1">
            <a:off x="4609905" y="5873043"/>
            <a:ext cx="1440130" cy="33705"/>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hlinkClick r:id="rId17" action="ppaction://hlinksldjump"/>
            <a:extLst>
              <a:ext uri="{FF2B5EF4-FFF2-40B4-BE49-F238E27FC236}">
                <a16:creationId xmlns:a16="http://schemas.microsoft.com/office/drawing/2014/main" id="{504ED7A0-1960-6D9D-A395-0390A3FA609E}"/>
              </a:ext>
            </a:extLst>
          </p:cNvPr>
          <p:cNvSpPr txBox="1"/>
          <p:nvPr/>
        </p:nvSpPr>
        <p:spPr>
          <a:xfrm>
            <a:off x="6047901" y="6255211"/>
            <a:ext cx="1849214" cy="276999"/>
          </a:xfrm>
          <a:prstGeom prst="rect">
            <a:avLst/>
          </a:prstGeom>
          <a:noFill/>
          <a:ln w="12700">
            <a:solidFill>
              <a:schemeClr val="accent6">
                <a:lumMod val="75000"/>
              </a:schemeClr>
            </a:solidFill>
          </a:ln>
        </p:spPr>
        <p:txBody>
          <a:bodyPr wrap="square" rtlCol="0">
            <a:spAutoFit/>
          </a:bodyPr>
          <a:lstStyle/>
          <a:p>
            <a:r>
              <a:rPr lang="en-US" sz="1200" dirty="0"/>
              <a:t>Prog Counter </a:t>
            </a:r>
            <a:r>
              <a:rPr lang="en-US" sz="1200" dirty="0" err="1"/>
              <a:t>lsb</a:t>
            </a:r>
            <a:endParaRPr lang="en-US" sz="1200" dirty="0"/>
          </a:p>
        </p:txBody>
      </p:sp>
      <p:sp>
        <p:nvSpPr>
          <p:cNvPr id="20" name="Oval 19">
            <a:extLst>
              <a:ext uri="{FF2B5EF4-FFF2-40B4-BE49-F238E27FC236}">
                <a16:creationId xmlns:a16="http://schemas.microsoft.com/office/drawing/2014/main" id="{EF61154E-BDE9-EC16-3BA7-00EA7FAF898D}"/>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29A4D3C5-5B39-7E36-C671-9C7A94A26222}"/>
              </a:ext>
            </a:extLst>
          </p:cNvPr>
          <p:cNvCxnSpPr>
            <a:cxnSpLocks/>
            <a:endCxn id="19" idx="1"/>
          </p:cNvCxnSpPr>
          <p:nvPr/>
        </p:nvCxnSpPr>
        <p:spPr>
          <a:xfrm flipV="1">
            <a:off x="4531286" y="6393711"/>
            <a:ext cx="1516615" cy="28947"/>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D77FB3C-C9DE-1895-1A8B-5C184DF5E245}"/>
              </a:ext>
            </a:extLst>
          </p:cNvPr>
          <p:cNvSpPr/>
          <p:nvPr/>
        </p:nvSpPr>
        <p:spPr>
          <a:xfrm>
            <a:off x="3225148"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dirty="0"/>
              <a:t>Decimal</a:t>
            </a:r>
          </a:p>
          <a:p>
            <a:pPr algn="ctr"/>
            <a:r>
              <a:rPr lang="en-US" sz="800" dirty="0"/>
              <a:t> Dot LED</a:t>
            </a:r>
          </a:p>
        </p:txBody>
      </p:sp>
      <p:cxnSp>
        <p:nvCxnSpPr>
          <p:cNvPr id="26" name="Straight Connector 25">
            <a:extLst>
              <a:ext uri="{FF2B5EF4-FFF2-40B4-BE49-F238E27FC236}">
                <a16:creationId xmlns:a16="http://schemas.microsoft.com/office/drawing/2014/main" id="{225BB948-1C46-0898-4E43-6E749C56CE6A}"/>
              </a:ext>
            </a:extLst>
          </p:cNvPr>
          <p:cNvCxnSpPr>
            <a:cxnSpLocks/>
            <a:stCxn id="25" idx="6"/>
            <a:endCxn id="30" idx="2"/>
          </p:cNvCxnSpPr>
          <p:nvPr/>
        </p:nvCxnSpPr>
        <p:spPr>
          <a:xfrm flipV="1">
            <a:off x="3669991" y="6428803"/>
            <a:ext cx="848474" cy="486"/>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EEFF39FC-893B-8762-8B3A-F5A4EE95E5F4}"/>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76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90162EA-0146-928D-AF2C-681E715A3BFE}"/>
              </a:ext>
            </a:extLst>
          </p:cNvPr>
          <p:cNvSpPr/>
          <p:nvPr/>
        </p:nvSpPr>
        <p:spPr>
          <a:xfrm>
            <a:off x="563418" y="3266190"/>
            <a:ext cx="7934034" cy="642268"/>
          </a:xfrm>
          <a:prstGeom prst="rect">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r>
              <a:rPr lang="en-US" dirty="0">
                <a:solidFill>
                  <a:schemeClr val="bg1"/>
                </a:solidFill>
              </a:rPr>
              <a:t>Data Bus</a:t>
            </a:r>
          </a:p>
        </p:txBody>
      </p:sp>
      <p:sp>
        <p:nvSpPr>
          <p:cNvPr id="36" name="Rectangle 35">
            <a:extLst>
              <a:ext uri="{FF2B5EF4-FFF2-40B4-BE49-F238E27FC236}">
                <a16:creationId xmlns:a16="http://schemas.microsoft.com/office/drawing/2014/main" id="{73682F23-0C46-2652-94A3-4321BFF2F8FA}"/>
              </a:ext>
            </a:extLst>
          </p:cNvPr>
          <p:cNvSpPr/>
          <p:nvPr/>
        </p:nvSpPr>
        <p:spPr>
          <a:xfrm>
            <a:off x="563418" y="2558473"/>
            <a:ext cx="7934034" cy="642268"/>
          </a:xfrm>
          <a:prstGeom prst="rect">
            <a:avLst/>
          </a:prstGeom>
          <a:solidFill>
            <a:schemeClr val="accent1">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vert="horz" rtlCol="0" anchor="ctr"/>
          <a:lstStyle/>
          <a:p>
            <a:r>
              <a:rPr lang="en-US" dirty="0"/>
              <a:t>Address Bus</a:t>
            </a:r>
          </a:p>
        </p:txBody>
      </p:sp>
      <p:sp>
        <p:nvSpPr>
          <p:cNvPr id="2" name="Title 1">
            <a:extLst>
              <a:ext uri="{FF2B5EF4-FFF2-40B4-BE49-F238E27FC236}">
                <a16:creationId xmlns:a16="http://schemas.microsoft.com/office/drawing/2014/main" id="{5879EEE8-B06F-C0AA-30D9-756C71A3ED57}"/>
              </a:ext>
            </a:extLst>
          </p:cNvPr>
          <p:cNvSpPr>
            <a:spLocks noGrp="1"/>
          </p:cNvSpPr>
          <p:nvPr>
            <p:ph type="ctrTitle"/>
          </p:nvPr>
        </p:nvSpPr>
        <p:spPr>
          <a:xfrm>
            <a:off x="914400" y="457200"/>
            <a:ext cx="7583052" cy="457200"/>
          </a:xfrm>
        </p:spPr>
        <p:txBody>
          <a:bodyPr/>
          <a:lstStyle/>
          <a:p>
            <a:r>
              <a:rPr lang="en-US" dirty="0"/>
              <a:t>Sharing the Data and Address Buses during Fetch Cycle</a:t>
            </a:r>
          </a:p>
        </p:txBody>
      </p:sp>
      <p:sp>
        <p:nvSpPr>
          <p:cNvPr id="3" name="Rectangle 2">
            <a:extLst>
              <a:ext uri="{FF2B5EF4-FFF2-40B4-BE49-F238E27FC236}">
                <a16:creationId xmlns:a16="http://schemas.microsoft.com/office/drawing/2014/main" id="{507D10CE-3FC3-7BC2-AA7D-3D435B68646B}"/>
              </a:ext>
            </a:extLst>
          </p:cNvPr>
          <p:cNvSpPr/>
          <p:nvPr/>
        </p:nvSpPr>
        <p:spPr>
          <a:xfrm>
            <a:off x="2410691"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Last Micro instruction</a:t>
            </a:r>
          </a:p>
          <a:p>
            <a:pPr algn="ctr"/>
            <a:r>
              <a:rPr lang="en-US" sz="1100" dirty="0"/>
              <a:t>PC Advance</a:t>
            </a:r>
          </a:p>
        </p:txBody>
      </p:sp>
      <p:sp>
        <p:nvSpPr>
          <p:cNvPr id="4" name="Rectangle 3">
            <a:extLst>
              <a:ext uri="{FF2B5EF4-FFF2-40B4-BE49-F238E27FC236}">
                <a16:creationId xmlns:a16="http://schemas.microsoft.com/office/drawing/2014/main" id="{741C8CDF-BE42-DCB1-5854-638405CAF22E}"/>
              </a:ext>
            </a:extLst>
          </p:cNvPr>
          <p:cNvSpPr/>
          <p:nvPr/>
        </p:nvSpPr>
        <p:spPr>
          <a:xfrm>
            <a:off x="3723253"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dirty="0"/>
              <a:t>Addr+1</a:t>
            </a:r>
          </a:p>
          <a:p>
            <a:pPr algn="ctr"/>
            <a:r>
              <a:rPr lang="en-US" sz="1100" dirty="0"/>
              <a:t>Inst address A8=1</a:t>
            </a:r>
          </a:p>
        </p:txBody>
      </p:sp>
      <p:sp>
        <p:nvSpPr>
          <p:cNvPr id="5" name="Rectangle 4">
            <a:extLst>
              <a:ext uri="{FF2B5EF4-FFF2-40B4-BE49-F238E27FC236}">
                <a16:creationId xmlns:a16="http://schemas.microsoft.com/office/drawing/2014/main" id="{261BC998-23CC-0D23-8CC4-AC54EE4DE131}"/>
              </a:ext>
            </a:extLst>
          </p:cNvPr>
          <p:cNvSpPr/>
          <p:nvPr/>
        </p:nvSpPr>
        <p:spPr>
          <a:xfrm>
            <a:off x="2410691" y="2673927"/>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Low </a:t>
            </a:r>
            <a:r>
              <a:rPr lang="en-US" sz="1200" dirty="0" err="1"/>
              <a:t>addr</a:t>
            </a:r>
            <a:endParaRPr lang="en-US" sz="1200" dirty="0"/>
          </a:p>
        </p:txBody>
      </p:sp>
      <p:sp>
        <p:nvSpPr>
          <p:cNvPr id="6" name="Rectangle 5">
            <a:extLst>
              <a:ext uri="{FF2B5EF4-FFF2-40B4-BE49-F238E27FC236}">
                <a16:creationId xmlns:a16="http://schemas.microsoft.com/office/drawing/2014/main" id="{A71336A7-4DB8-8C79-D11E-DD05601824B7}"/>
              </a:ext>
            </a:extLst>
          </p:cNvPr>
          <p:cNvSpPr/>
          <p:nvPr/>
        </p:nvSpPr>
        <p:spPr>
          <a:xfrm>
            <a:off x="3883891" y="2673927"/>
            <a:ext cx="1117594"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High </a:t>
            </a:r>
            <a:r>
              <a:rPr lang="en-US" sz="1200" dirty="0" err="1"/>
              <a:t>addr</a:t>
            </a:r>
            <a:endParaRPr lang="en-US" sz="1200" dirty="0"/>
          </a:p>
        </p:txBody>
      </p:sp>
      <p:sp>
        <p:nvSpPr>
          <p:cNvPr id="10" name="Rectangle 9">
            <a:extLst>
              <a:ext uri="{FF2B5EF4-FFF2-40B4-BE49-F238E27FC236}">
                <a16:creationId xmlns:a16="http://schemas.microsoft.com/office/drawing/2014/main" id="{C25CD1C7-C684-55DD-2DE4-5E278586DF43}"/>
              </a:ext>
            </a:extLst>
          </p:cNvPr>
          <p:cNvSpPr/>
          <p:nvPr/>
        </p:nvSpPr>
        <p:spPr>
          <a:xfrm>
            <a:off x="2812473" y="3389747"/>
            <a:ext cx="858975" cy="4572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100" dirty="0" err="1"/>
              <a:t>Ld</a:t>
            </a:r>
            <a:r>
              <a:rPr lang="en-US" sz="1100" dirty="0"/>
              <a:t> Low Instruction</a:t>
            </a:r>
          </a:p>
        </p:txBody>
      </p:sp>
      <p:sp>
        <p:nvSpPr>
          <p:cNvPr id="14" name="Rectangle 13">
            <a:extLst>
              <a:ext uri="{FF2B5EF4-FFF2-40B4-BE49-F238E27FC236}">
                <a16:creationId xmlns:a16="http://schemas.microsoft.com/office/drawing/2014/main" id="{36AD23D4-BA88-7D88-F7E7-2AD6ED9EBF9D}"/>
              </a:ext>
            </a:extLst>
          </p:cNvPr>
          <p:cNvSpPr/>
          <p:nvPr/>
        </p:nvSpPr>
        <p:spPr>
          <a:xfrm>
            <a:off x="563418" y="1357745"/>
            <a:ext cx="2928644"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Last Instruction </a:t>
            </a:r>
          </a:p>
        </p:txBody>
      </p:sp>
      <p:sp>
        <p:nvSpPr>
          <p:cNvPr id="15" name="Rectangle 14">
            <a:extLst>
              <a:ext uri="{FF2B5EF4-FFF2-40B4-BE49-F238E27FC236}">
                <a16:creationId xmlns:a16="http://schemas.microsoft.com/office/drawing/2014/main" id="{55AD652B-7023-8486-8059-57D8D74B3444}"/>
              </a:ext>
            </a:extLst>
          </p:cNvPr>
          <p:cNvSpPr/>
          <p:nvPr/>
        </p:nvSpPr>
        <p:spPr>
          <a:xfrm>
            <a:off x="3652978" y="1357745"/>
            <a:ext cx="4179457"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en-US" dirty="0"/>
              <a:t>Next Instruction </a:t>
            </a:r>
          </a:p>
        </p:txBody>
      </p:sp>
      <p:graphicFrame>
        <p:nvGraphicFramePr>
          <p:cNvPr id="16" name="Table 15">
            <a:extLst>
              <a:ext uri="{FF2B5EF4-FFF2-40B4-BE49-F238E27FC236}">
                <a16:creationId xmlns:a16="http://schemas.microsoft.com/office/drawing/2014/main" id="{644E7AD4-CEAD-6E66-84B3-E9039FF6635B}"/>
              </a:ext>
            </a:extLst>
          </p:cNvPr>
          <p:cNvGraphicFramePr>
            <a:graphicFrameLocks noGrp="1"/>
          </p:cNvGraphicFramePr>
          <p:nvPr>
            <p:extLst>
              <p:ext uri="{D42A27DB-BD31-4B8C-83A1-F6EECF244321}">
                <p14:modId xmlns:p14="http://schemas.microsoft.com/office/powerpoint/2010/main" val="2889272005"/>
              </p:ext>
            </p:extLst>
          </p:nvPr>
        </p:nvGraphicFramePr>
        <p:xfrm>
          <a:off x="1526772" y="4103823"/>
          <a:ext cx="5418976" cy="365760"/>
        </p:xfrm>
        <a:graphic>
          <a:graphicData uri="http://schemas.openxmlformats.org/drawingml/2006/table">
            <a:tbl>
              <a:tblPr firstRow="1" bandRow="1">
                <a:tableStyleId>{5C22544A-7EE6-4342-B048-85BDC9FD1C3A}</a:tableStyleId>
              </a:tblPr>
              <a:tblGrid>
                <a:gridCol w="677372">
                  <a:extLst>
                    <a:ext uri="{9D8B030D-6E8A-4147-A177-3AD203B41FA5}">
                      <a16:colId xmlns:a16="http://schemas.microsoft.com/office/drawing/2014/main" val="2293892065"/>
                    </a:ext>
                  </a:extLst>
                </a:gridCol>
                <a:gridCol w="677372">
                  <a:extLst>
                    <a:ext uri="{9D8B030D-6E8A-4147-A177-3AD203B41FA5}">
                      <a16:colId xmlns:a16="http://schemas.microsoft.com/office/drawing/2014/main" val="3360082007"/>
                    </a:ext>
                  </a:extLst>
                </a:gridCol>
                <a:gridCol w="677372">
                  <a:extLst>
                    <a:ext uri="{9D8B030D-6E8A-4147-A177-3AD203B41FA5}">
                      <a16:colId xmlns:a16="http://schemas.microsoft.com/office/drawing/2014/main" val="2346256830"/>
                    </a:ext>
                  </a:extLst>
                </a:gridCol>
                <a:gridCol w="677372">
                  <a:extLst>
                    <a:ext uri="{9D8B030D-6E8A-4147-A177-3AD203B41FA5}">
                      <a16:colId xmlns:a16="http://schemas.microsoft.com/office/drawing/2014/main" val="1175054663"/>
                    </a:ext>
                  </a:extLst>
                </a:gridCol>
                <a:gridCol w="677372">
                  <a:extLst>
                    <a:ext uri="{9D8B030D-6E8A-4147-A177-3AD203B41FA5}">
                      <a16:colId xmlns:a16="http://schemas.microsoft.com/office/drawing/2014/main" val="4176921816"/>
                    </a:ext>
                  </a:extLst>
                </a:gridCol>
                <a:gridCol w="677372">
                  <a:extLst>
                    <a:ext uri="{9D8B030D-6E8A-4147-A177-3AD203B41FA5}">
                      <a16:colId xmlns:a16="http://schemas.microsoft.com/office/drawing/2014/main" val="232410183"/>
                    </a:ext>
                  </a:extLst>
                </a:gridCol>
                <a:gridCol w="677372">
                  <a:extLst>
                    <a:ext uri="{9D8B030D-6E8A-4147-A177-3AD203B41FA5}">
                      <a16:colId xmlns:a16="http://schemas.microsoft.com/office/drawing/2014/main" val="3083136749"/>
                    </a:ext>
                  </a:extLst>
                </a:gridCol>
                <a:gridCol w="677372">
                  <a:extLst>
                    <a:ext uri="{9D8B030D-6E8A-4147-A177-3AD203B41FA5}">
                      <a16:colId xmlns:a16="http://schemas.microsoft.com/office/drawing/2014/main" val="3598688220"/>
                    </a:ext>
                  </a:extLst>
                </a:gridCol>
              </a:tblGrid>
              <a:tr h="321786">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924390"/>
                  </a:ext>
                </a:extLst>
              </a:tr>
            </a:tbl>
          </a:graphicData>
        </a:graphic>
      </p:graphicFrame>
      <p:sp>
        <p:nvSpPr>
          <p:cNvPr id="29" name="TextBox 28">
            <a:extLst>
              <a:ext uri="{FF2B5EF4-FFF2-40B4-BE49-F238E27FC236}">
                <a16:creationId xmlns:a16="http://schemas.microsoft.com/office/drawing/2014/main" id="{69CC3696-F447-BE99-4640-832A2D2E3641}"/>
              </a:ext>
            </a:extLst>
          </p:cNvPr>
          <p:cNvSpPr txBox="1"/>
          <p:nvPr/>
        </p:nvSpPr>
        <p:spPr>
          <a:xfrm>
            <a:off x="536125" y="2060913"/>
            <a:ext cx="1255728" cy="307777"/>
          </a:xfrm>
          <a:prstGeom prst="rect">
            <a:avLst/>
          </a:prstGeom>
          <a:noFill/>
        </p:spPr>
        <p:txBody>
          <a:bodyPr wrap="none" rtlCol="0">
            <a:spAutoFit/>
          </a:bodyPr>
          <a:lstStyle/>
          <a:p>
            <a:pPr algn="r"/>
            <a:r>
              <a:rPr lang="en-US" sz="1400" dirty="0"/>
              <a:t>Control signals</a:t>
            </a:r>
          </a:p>
        </p:txBody>
      </p:sp>
      <p:sp>
        <p:nvSpPr>
          <p:cNvPr id="30" name="TextBox 29">
            <a:extLst>
              <a:ext uri="{FF2B5EF4-FFF2-40B4-BE49-F238E27FC236}">
                <a16:creationId xmlns:a16="http://schemas.microsoft.com/office/drawing/2014/main" id="{30894DC9-7388-E373-9C07-9F73E5A3D9C0}"/>
              </a:ext>
            </a:extLst>
          </p:cNvPr>
          <p:cNvSpPr txBox="1"/>
          <p:nvPr/>
        </p:nvSpPr>
        <p:spPr>
          <a:xfrm>
            <a:off x="877561" y="4021615"/>
            <a:ext cx="574196" cy="307777"/>
          </a:xfrm>
          <a:prstGeom prst="rect">
            <a:avLst/>
          </a:prstGeom>
          <a:noFill/>
        </p:spPr>
        <p:txBody>
          <a:bodyPr wrap="none" rtlCol="0">
            <a:spAutoFit/>
          </a:bodyPr>
          <a:lstStyle/>
          <a:p>
            <a:pPr algn="r"/>
            <a:r>
              <a:rPr lang="en-US" sz="1400" dirty="0"/>
              <a:t>Clock</a:t>
            </a:r>
          </a:p>
        </p:txBody>
      </p:sp>
      <p:sp>
        <p:nvSpPr>
          <p:cNvPr id="31" name="Rectangle 30">
            <a:extLst>
              <a:ext uri="{FF2B5EF4-FFF2-40B4-BE49-F238E27FC236}">
                <a16:creationId xmlns:a16="http://schemas.microsoft.com/office/drawing/2014/main" id="{7A12CB72-F0E5-B7BF-A268-1B88F8F7657C}"/>
              </a:ext>
            </a:extLst>
          </p:cNvPr>
          <p:cNvSpPr/>
          <p:nvPr/>
        </p:nvSpPr>
        <p:spPr>
          <a:xfrm>
            <a:off x="2433316" y="340106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Low byte</a:t>
            </a:r>
          </a:p>
        </p:txBody>
      </p:sp>
      <p:sp>
        <p:nvSpPr>
          <p:cNvPr id="32" name="Rectangle 31">
            <a:extLst>
              <a:ext uri="{FF2B5EF4-FFF2-40B4-BE49-F238E27FC236}">
                <a16:creationId xmlns:a16="http://schemas.microsoft.com/office/drawing/2014/main" id="{4756AA2D-6CD8-5766-2511-65D36733B432}"/>
              </a:ext>
            </a:extLst>
          </p:cNvPr>
          <p:cNvSpPr/>
          <p:nvPr/>
        </p:nvSpPr>
        <p:spPr>
          <a:xfrm>
            <a:off x="3922676" y="3389747"/>
            <a:ext cx="1117594"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High byte</a:t>
            </a:r>
          </a:p>
        </p:txBody>
      </p:sp>
      <p:sp>
        <p:nvSpPr>
          <p:cNvPr id="27" name="Rectangle 26">
            <a:extLst>
              <a:ext uri="{FF2B5EF4-FFF2-40B4-BE49-F238E27FC236}">
                <a16:creationId xmlns:a16="http://schemas.microsoft.com/office/drawing/2014/main" id="{3AB83F3C-A2F0-12C2-E03F-BCF215C51578}"/>
              </a:ext>
            </a:extLst>
          </p:cNvPr>
          <p:cNvSpPr/>
          <p:nvPr/>
        </p:nvSpPr>
        <p:spPr>
          <a:xfrm>
            <a:off x="4165608" y="3829503"/>
            <a:ext cx="880422"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dirty="0" err="1"/>
              <a:t>Ld</a:t>
            </a:r>
            <a:r>
              <a:rPr lang="en-US" sz="900" dirty="0"/>
              <a:t> High </a:t>
            </a:r>
          </a:p>
          <a:p>
            <a:r>
              <a:rPr lang="en-US" sz="900" dirty="0"/>
              <a:t>Instruction</a:t>
            </a:r>
          </a:p>
        </p:txBody>
      </p:sp>
      <p:sp>
        <p:nvSpPr>
          <p:cNvPr id="35" name="Rectangle 34">
            <a:extLst>
              <a:ext uri="{FF2B5EF4-FFF2-40B4-BE49-F238E27FC236}">
                <a16:creationId xmlns:a16="http://schemas.microsoft.com/office/drawing/2014/main" id="{4E0A0403-47E7-78D6-72EF-BDCA72400640}"/>
              </a:ext>
            </a:extLst>
          </p:cNvPr>
          <p:cNvSpPr/>
          <p:nvPr/>
        </p:nvSpPr>
        <p:spPr>
          <a:xfrm>
            <a:off x="2867890" y="3846947"/>
            <a:ext cx="880422"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dirty="0" err="1"/>
              <a:t>Ld</a:t>
            </a:r>
            <a:r>
              <a:rPr lang="en-US" sz="900" dirty="0"/>
              <a:t> Low </a:t>
            </a:r>
          </a:p>
          <a:p>
            <a:r>
              <a:rPr lang="en-US" sz="900" dirty="0"/>
              <a:t>Instruction</a:t>
            </a:r>
          </a:p>
        </p:txBody>
      </p:sp>
      <p:cxnSp>
        <p:nvCxnSpPr>
          <p:cNvPr id="28" name="Straight Arrow Connector 27">
            <a:extLst>
              <a:ext uri="{FF2B5EF4-FFF2-40B4-BE49-F238E27FC236}">
                <a16:creationId xmlns:a16="http://schemas.microsoft.com/office/drawing/2014/main" id="{7A675AE8-8372-852B-C847-FD31A9866988}"/>
              </a:ext>
            </a:extLst>
          </p:cNvPr>
          <p:cNvCxnSpPr>
            <a:cxnSpLocks/>
          </p:cNvCxnSpPr>
          <p:nvPr/>
        </p:nvCxnSpPr>
        <p:spPr>
          <a:xfrm flipV="1">
            <a:off x="4232095" y="3676073"/>
            <a:ext cx="0" cy="430627"/>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07D479-5A20-7EAA-1D90-045342BD047A}"/>
              </a:ext>
            </a:extLst>
          </p:cNvPr>
          <p:cNvCxnSpPr>
            <a:cxnSpLocks/>
          </p:cNvCxnSpPr>
          <p:nvPr/>
        </p:nvCxnSpPr>
        <p:spPr>
          <a:xfrm flipV="1">
            <a:off x="2881745" y="3676073"/>
            <a:ext cx="0" cy="42775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Speech Bubble: Rectangle with Corners Rounded 40">
            <a:extLst>
              <a:ext uri="{FF2B5EF4-FFF2-40B4-BE49-F238E27FC236}">
                <a16:creationId xmlns:a16="http://schemas.microsoft.com/office/drawing/2014/main" id="{FC1A7C13-D082-40DA-51FD-F425CFC39747}"/>
              </a:ext>
            </a:extLst>
          </p:cNvPr>
          <p:cNvSpPr/>
          <p:nvPr/>
        </p:nvSpPr>
        <p:spPr>
          <a:xfrm>
            <a:off x="314961" y="5892801"/>
            <a:ext cx="3711171" cy="803564"/>
          </a:xfrm>
          <a:prstGeom prst="wedgeRoundRectCallout">
            <a:avLst>
              <a:gd name="adj1" fmla="val 18988"/>
              <a:gd name="adj2" fmla="val -1543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Last clock of an instruction includes the </a:t>
            </a:r>
            <a:r>
              <a:rPr lang="en-US" sz="1200" dirty="0" err="1"/>
              <a:t>PC_Advance</a:t>
            </a:r>
            <a:r>
              <a:rPr lang="en-US" sz="1200" dirty="0"/>
              <a:t>.</a:t>
            </a:r>
          </a:p>
          <a:p>
            <a:r>
              <a:rPr lang="en-US" sz="1200" dirty="0"/>
              <a:t>In that clock, the Address and Data buses are used by the Program Counter. No other signal using the address or data buses is allowed. </a:t>
            </a:r>
          </a:p>
        </p:txBody>
      </p:sp>
      <p:sp>
        <p:nvSpPr>
          <p:cNvPr id="42" name="Right Brace 41">
            <a:extLst>
              <a:ext uri="{FF2B5EF4-FFF2-40B4-BE49-F238E27FC236}">
                <a16:creationId xmlns:a16="http://schemas.microsoft.com/office/drawing/2014/main" id="{95286C17-A125-0485-6966-59FDF13C74AA}"/>
              </a:ext>
            </a:extLst>
          </p:cNvPr>
          <p:cNvSpPr/>
          <p:nvPr/>
        </p:nvSpPr>
        <p:spPr>
          <a:xfrm rot="5400000">
            <a:off x="2666999" y="4025569"/>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C1BE7CB3-42C0-6133-73C8-8DB0F12A1DB9}"/>
              </a:ext>
            </a:extLst>
          </p:cNvPr>
          <p:cNvSpPr/>
          <p:nvPr/>
        </p:nvSpPr>
        <p:spPr>
          <a:xfrm rot="5400000">
            <a:off x="4047830" y="4034805"/>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peech Bubble: Rectangle with Corners Rounded 44">
            <a:extLst>
              <a:ext uri="{FF2B5EF4-FFF2-40B4-BE49-F238E27FC236}">
                <a16:creationId xmlns:a16="http://schemas.microsoft.com/office/drawing/2014/main" id="{8FA1EF60-9748-0FD7-F51A-7BAAF196F785}"/>
              </a:ext>
            </a:extLst>
          </p:cNvPr>
          <p:cNvSpPr/>
          <p:nvPr/>
        </p:nvSpPr>
        <p:spPr>
          <a:xfrm>
            <a:off x="4454699" y="5551057"/>
            <a:ext cx="3711171" cy="1154545"/>
          </a:xfrm>
          <a:prstGeom prst="wedgeRoundRectCallout">
            <a:avLst>
              <a:gd name="adj1" fmla="val -52689"/>
              <a:gd name="adj2" fmla="val -887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First clock of the next instruction, buses are used to load the high byte of the instruction. To avoid transmission of the first micro instruction on the  buses, the micro instruction address bit A8 is set, and all control signals are set to 0, avoiding any transmission on the busses</a:t>
            </a:r>
          </a:p>
        </p:txBody>
      </p:sp>
      <p:sp>
        <p:nvSpPr>
          <p:cNvPr id="46" name="Right Brace 45">
            <a:extLst>
              <a:ext uri="{FF2B5EF4-FFF2-40B4-BE49-F238E27FC236}">
                <a16:creationId xmlns:a16="http://schemas.microsoft.com/office/drawing/2014/main" id="{3001635D-D314-87DE-B3C5-AA0D532A8C49}"/>
              </a:ext>
            </a:extLst>
          </p:cNvPr>
          <p:cNvSpPr/>
          <p:nvPr/>
        </p:nvSpPr>
        <p:spPr>
          <a:xfrm rot="5400000">
            <a:off x="5405579" y="4079684"/>
            <a:ext cx="387927" cy="1316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Speech Bubble: Rectangle with Corners Rounded 46">
            <a:extLst>
              <a:ext uri="{FF2B5EF4-FFF2-40B4-BE49-F238E27FC236}">
                <a16:creationId xmlns:a16="http://schemas.microsoft.com/office/drawing/2014/main" id="{B2646747-15D8-B440-0730-D4B62A77EF09}"/>
              </a:ext>
            </a:extLst>
          </p:cNvPr>
          <p:cNvSpPr/>
          <p:nvPr/>
        </p:nvSpPr>
        <p:spPr>
          <a:xfrm>
            <a:off x="8663713" y="5190839"/>
            <a:ext cx="1551704" cy="474289"/>
          </a:xfrm>
          <a:prstGeom prst="wedgeRoundRectCallout">
            <a:avLst>
              <a:gd name="adj1" fmla="val -247332"/>
              <a:gd name="adj2" fmla="val -9262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Micro Instruction 0 controls the buses </a:t>
            </a:r>
          </a:p>
        </p:txBody>
      </p:sp>
      <p:sp>
        <p:nvSpPr>
          <p:cNvPr id="48" name="Rectangle 47">
            <a:extLst>
              <a:ext uri="{FF2B5EF4-FFF2-40B4-BE49-F238E27FC236}">
                <a16:creationId xmlns:a16="http://schemas.microsoft.com/office/drawing/2014/main" id="{2BD99DBC-BC54-218F-542F-1221E13E6FC8}"/>
              </a:ext>
            </a:extLst>
          </p:cNvPr>
          <p:cNvSpPr/>
          <p:nvPr/>
        </p:nvSpPr>
        <p:spPr>
          <a:xfrm>
            <a:off x="5035815" y="1932045"/>
            <a:ext cx="130775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dirty="0"/>
              <a:t>Micro </a:t>
            </a:r>
          </a:p>
          <a:p>
            <a:pPr algn="ctr"/>
            <a:r>
              <a:rPr lang="en-US" sz="1100" dirty="0"/>
              <a:t>instruction 0</a:t>
            </a:r>
          </a:p>
        </p:txBody>
      </p:sp>
      <p:grpSp>
        <p:nvGrpSpPr>
          <p:cNvPr id="24" name="Group 23">
            <a:extLst>
              <a:ext uri="{FF2B5EF4-FFF2-40B4-BE49-F238E27FC236}">
                <a16:creationId xmlns:a16="http://schemas.microsoft.com/office/drawing/2014/main" id="{6641B23C-EA08-BEA0-7CEE-47793465CE62}"/>
              </a:ext>
            </a:extLst>
          </p:cNvPr>
          <p:cNvGrpSpPr/>
          <p:nvPr/>
        </p:nvGrpSpPr>
        <p:grpSpPr>
          <a:xfrm>
            <a:off x="2198255" y="1978068"/>
            <a:ext cx="4059384" cy="2103120"/>
            <a:chOff x="2198255" y="1978068"/>
            <a:chExt cx="4059384" cy="2103120"/>
          </a:xfrm>
        </p:grpSpPr>
        <p:cxnSp>
          <p:nvCxnSpPr>
            <p:cNvPr id="20" name="Straight Connector 19">
              <a:extLst>
                <a:ext uri="{FF2B5EF4-FFF2-40B4-BE49-F238E27FC236}">
                  <a16:creationId xmlns:a16="http://schemas.microsoft.com/office/drawing/2014/main" id="{834747D3-8284-C7A7-2270-02A428DD4A6D}"/>
                </a:ext>
              </a:extLst>
            </p:cNvPr>
            <p:cNvCxnSpPr>
              <a:cxnSpLocks/>
            </p:cNvCxnSpPr>
            <p:nvPr/>
          </p:nvCxnSpPr>
          <p:spPr>
            <a:xfrm>
              <a:off x="2198255"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38BD0049-78CF-072B-8E9D-B589CB8A52A3}"/>
                </a:ext>
              </a:extLst>
            </p:cNvPr>
            <p:cNvCxnSpPr>
              <a:cxnSpLocks/>
            </p:cNvCxnSpPr>
            <p:nvPr/>
          </p:nvCxnSpPr>
          <p:spPr>
            <a:xfrm>
              <a:off x="355137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B846614D-D733-88B2-00F3-6BDC09030D89}"/>
                </a:ext>
              </a:extLst>
            </p:cNvPr>
            <p:cNvCxnSpPr>
              <a:cxnSpLocks/>
            </p:cNvCxnSpPr>
            <p:nvPr/>
          </p:nvCxnSpPr>
          <p:spPr>
            <a:xfrm>
              <a:off x="4909124"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208FD369-ACB6-D4A8-17DD-8646262D3DE3}"/>
                </a:ext>
              </a:extLst>
            </p:cNvPr>
            <p:cNvCxnSpPr>
              <a:cxnSpLocks/>
            </p:cNvCxnSpPr>
            <p:nvPr/>
          </p:nvCxnSpPr>
          <p:spPr>
            <a:xfrm>
              <a:off x="625763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
        <p:nvSpPr>
          <p:cNvPr id="49" name="Rectangle 48">
            <a:extLst>
              <a:ext uri="{FF2B5EF4-FFF2-40B4-BE49-F238E27FC236}">
                <a16:creationId xmlns:a16="http://schemas.microsoft.com/office/drawing/2014/main" id="{6D84F308-2E75-4B99-D6E0-2AB1EB39C292}"/>
              </a:ext>
            </a:extLst>
          </p:cNvPr>
          <p:cNvSpPr/>
          <p:nvPr/>
        </p:nvSpPr>
        <p:spPr>
          <a:xfrm>
            <a:off x="6413838" y="1932045"/>
            <a:ext cx="130775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dirty="0"/>
              <a:t>Micro </a:t>
            </a:r>
          </a:p>
          <a:p>
            <a:pPr algn="ctr"/>
            <a:r>
              <a:rPr lang="en-US" sz="1100" dirty="0"/>
              <a:t>instruction 1</a:t>
            </a:r>
          </a:p>
        </p:txBody>
      </p:sp>
    </p:spTree>
    <p:extLst>
      <p:ext uri="{BB962C8B-B14F-4D97-AF65-F5344CB8AC3E}">
        <p14:creationId xmlns:p14="http://schemas.microsoft.com/office/powerpoint/2010/main" val="436059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3"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0" y="40854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8" y="4072021"/>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59"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6"/>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3"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4"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5934152" cy="457200"/>
          </a:xfrm>
          <a:prstGeom prst="rect">
            <a:avLst/>
          </a:prstGeom>
        </p:spPr>
        <p:txBody>
          <a:bodyPr/>
          <a:lstStyle/>
          <a:p>
            <a:r>
              <a:rPr lang="en-US" sz="2800" dirty="0"/>
              <a:t>Micro Instructions EEPROMs (v2.0)</a:t>
            </a:r>
          </a:p>
        </p:txBody>
      </p:sp>
      <p:sp>
        <p:nvSpPr>
          <p:cNvPr id="11" name="Slide Number Placeholder 4">
            <a:extLst>
              <a:ext uri="{FF2B5EF4-FFF2-40B4-BE49-F238E27FC236}">
                <a16:creationId xmlns:a16="http://schemas.microsoft.com/office/drawing/2014/main" id="{2DB8F368-4E66-616D-51F1-5F3604965FED}"/>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12</a:t>
            </a:fld>
            <a:endParaRPr lang="en-US" b="1" dirty="0">
              <a:solidFill>
                <a:schemeClr val="bg1"/>
              </a:solidFill>
            </a:endParaRP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4" y="2251399"/>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dirty="0"/>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0" y="2521216"/>
            <a:ext cx="1229824" cy="307777"/>
          </a:xfrm>
          <a:prstGeom prst="rect">
            <a:avLst/>
          </a:prstGeom>
          <a:noFill/>
        </p:spPr>
        <p:txBody>
          <a:bodyPr wrap="none" rtlCol="0">
            <a:spAutoFit/>
          </a:bodyPr>
          <a:lstStyle/>
          <a:p>
            <a:r>
              <a:rPr lang="en-US" sz="1400" dirty="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6"/>
            <a:ext cx="1229824" cy="307777"/>
          </a:xfrm>
          <a:prstGeom prst="rect">
            <a:avLst/>
          </a:prstGeom>
          <a:noFill/>
        </p:spPr>
        <p:txBody>
          <a:bodyPr wrap="none" rtlCol="0">
            <a:spAutoFit/>
          </a:bodyPr>
          <a:lstStyle/>
          <a:p>
            <a:r>
              <a:rPr lang="en-US" sz="1400" dirty="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3" action="ppaction://hlinksldjump"/>
              </a:rPr>
              <a:t>7</a:t>
            </a:r>
            <a:r>
              <a:rPr lang="en-US" sz="1200" dirty="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3" y="182312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6" y="190303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08"/>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1"/>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1"/>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0"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4"/>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7"/>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7"/>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4"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1" y="403721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49"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0"/>
            <a:ext cx="1871054"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4" y="2796985"/>
            <a:ext cx="2295525" cy="1401858"/>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dirty="0"/>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1"/>
            <a:ext cx="6008934"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5" y="4113721"/>
              <a:ext cx="412292" cy="307777"/>
            </a:xfrm>
            <a:prstGeom prst="rect">
              <a:avLst/>
            </a:prstGeom>
            <a:noFill/>
          </p:spPr>
          <p:txBody>
            <a:bodyPr wrap="none" rtlCol="0">
              <a:spAutoFit/>
            </a:bodyPr>
            <a:lstStyle/>
            <a:p>
              <a:r>
                <a:rPr lang="en-US" sz="1400" dirty="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dirty="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3" y="280344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5" y="1720326"/>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6" y="187618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8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94" name="Rectangle 93">
            <a:hlinkClick r:id="rId12"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MEM Write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MEM Read</a:t>
            </a:r>
          </a:p>
        </p:txBody>
      </p:sp>
      <p:sp>
        <p:nvSpPr>
          <p:cNvPr id="99" name="Rectangle 98">
            <a:hlinkClick r:id="rId13" action="ppaction://hlinksldjump"/>
            <a:extLst>
              <a:ext uri="{FF2B5EF4-FFF2-40B4-BE49-F238E27FC236}">
                <a16:creationId xmlns:a16="http://schemas.microsoft.com/office/drawing/2014/main" id="{B8D715A0-C27D-91FC-9F05-CAE86DABC5F1}"/>
              </a:ext>
            </a:extLst>
          </p:cNvPr>
          <p:cNvSpPr/>
          <p:nvPr/>
        </p:nvSpPr>
        <p:spPr>
          <a:xfrm>
            <a:off x="4905151" y="199361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9: PC Out</a:t>
            </a:r>
          </a:p>
        </p:txBody>
      </p:sp>
      <p:sp>
        <p:nvSpPr>
          <p:cNvPr id="100" name="Rectangle 99">
            <a:hlinkClick r:id="rId14"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2" y="183933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8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0"/>
            <a:ext cx="1871054"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5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62332" y="4884567"/>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dirty="0"/>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1"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16" name="TextBox 115">
            <a:hlinkClick r:id="rId16" action="ppaction://hlinksldjump"/>
            <a:extLst>
              <a:ext uri="{FF2B5EF4-FFF2-40B4-BE49-F238E27FC236}">
                <a16:creationId xmlns:a16="http://schemas.microsoft.com/office/drawing/2014/main" id="{4622A60C-A8E8-9FDE-A6E1-0F587C08C576}"/>
              </a:ext>
            </a:extLst>
          </p:cNvPr>
          <p:cNvSpPr txBox="1"/>
          <p:nvPr/>
        </p:nvSpPr>
        <p:spPr>
          <a:xfrm>
            <a:off x="6947636" y="6040257"/>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8009145" y="6224923"/>
            <a:ext cx="1188823" cy="300363"/>
          </a:xfrm>
          <a:prstGeom prst="bentConnector4">
            <a:avLst>
              <a:gd name="adj1" fmla="val 46795"/>
              <a:gd name="adj2" fmla="val 176108"/>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5315655" y="5594203"/>
            <a:ext cx="2660408" cy="369332"/>
          </a:xfrm>
          <a:prstGeom prst="rect">
            <a:avLst/>
          </a:prstGeom>
          <a:noFill/>
          <a:ln w="12700">
            <a:solidFill>
              <a:srgbClr val="FF0000"/>
            </a:solidFill>
          </a:ln>
        </p:spPr>
        <p:txBody>
          <a:bodyPr wrap="none" rtlCol="0">
            <a:spAutoFit/>
          </a:bodyPr>
          <a:lstStyle/>
          <a:p>
            <a:r>
              <a:rPr lang="en-US" dirty="0" err="1"/>
              <a:t>Reset_microPC</a:t>
            </a:r>
            <a:r>
              <a:rPr lang="en-US" dirty="0"/>
              <a:t> Active Low</a:t>
            </a:r>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976063" y="5778869"/>
            <a:ext cx="1001069" cy="687675"/>
          </a:xfrm>
          <a:prstGeom prst="bentConnector4">
            <a:avLst>
              <a:gd name="adj1" fmla="val 67259"/>
              <a:gd name="adj2" fmla="val 133242"/>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4"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dirty="0"/>
              <a:t>OpCode</a:t>
            </a:r>
          </a:p>
          <a:p>
            <a:pPr algn="ctr"/>
            <a:r>
              <a:rPr lang="en-US" sz="1400" dirty="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7"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18" y="2248155"/>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1"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2"/>
            <a:ext cx="1229824" cy="307777"/>
          </a:xfrm>
          <a:prstGeom prst="rect">
            <a:avLst/>
          </a:prstGeom>
          <a:noFill/>
        </p:spPr>
        <p:txBody>
          <a:bodyPr wrap="none" rtlCol="0">
            <a:spAutoFit/>
          </a:bodyPr>
          <a:lstStyle/>
          <a:p>
            <a:r>
              <a:rPr lang="en-US" sz="1400" dirty="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4"/>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3"/>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5"/>
            <a:ext cx="412292" cy="307777"/>
          </a:xfrm>
          <a:prstGeom prst="rect">
            <a:avLst/>
          </a:prstGeom>
          <a:noFill/>
        </p:spPr>
        <p:txBody>
          <a:bodyPr wrap="none" rtlCol="0">
            <a:spAutoFit/>
          </a:bodyPr>
          <a:lstStyle/>
          <a:p>
            <a:r>
              <a:rPr lang="en-US" sz="1400" dirty="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0"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a:t>
            </a:r>
          </a:p>
        </p:txBody>
      </p:sp>
      <p:sp>
        <p:nvSpPr>
          <p:cNvPr id="137" name="Rectangle 136">
            <a:hlinkClick r:id="rId13"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09"/>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5"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89" y="2067864"/>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6" y="2791445"/>
            <a:ext cx="1871054"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2" y="2851634"/>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0" y="2814370"/>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7"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8"/>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12</a:t>
            </a:fld>
            <a:endParaRPr lang="en-US" b="1" dirty="0">
              <a:solidFill>
                <a:schemeClr val="bg1"/>
              </a:solidFill>
            </a:endParaRPr>
          </a:p>
        </p:txBody>
      </p:sp>
    </p:spTree>
    <p:extLst>
      <p:ext uri="{BB962C8B-B14F-4D97-AF65-F5344CB8AC3E}">
        <p14:creationId xmlns:p14="http://schemas.microsoft.com/office/powerpoint/2010/main" val="333030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128">
            <a:extLst>
              <a:ext uri="{FF2B5EF4-FFF2-40B4-BE49-F238E27FC236}">
                <a16:creationId xmlns:a16="http://schemas.microsoft.com/office/drawing/2014/main" id="{D6D1A523-1FE6-E194-D08C-D44E8333E6F8}"/>
              </a:ext>
            </a:extLst>
          </p:cNvPr>
          <p:cNvSpPr/>
          <p:nvPr/>
        </p:nvSpPr>
        <p:spPr>
          <a:xfrm>
            <a:off x="9198564" y="2496046"/>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5D09178-72F6-56C7-5582-627AA23BBE47}"/>
              </a:ext>
            </a:extLst>
          </p:cNvPr>
          <p:cNvSpPr/>
          <p:nvPr/>
        </p:nvSpPr>
        <p:spPr>
          <a:xfrm>
            <a:off x="6128077" y="2504740"/>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968B8BA-0E0A-C3BD-0633-CB0D1BA736A5}"/>
              </a:ext>
            </a:extLst>
          </p:cNvPr>
          <p:cNvSpPr/>
          <p:nvPr/>
        </p:nvSpPr>
        <p:spPr>
          <a:xfrm>
            <a:off x="1938923" y="2677472"/>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50FB2B4-212D-96AD-F380-A7353CFF3400}"/>
              </a:ext>
            </a:extLst>
          </p:cNvPr>
          <p:cNvSpPr/>
          <p:nvPr/>
        </p:nvSpPr>
        <p:spPr>
          <a:xfrm>
            <a:off x="3968867" y="2677472"/>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46AADE6-53CB-4453-3A37-A5306EEFD35E}"/>
              </a:ext>
            </a:extLst>
          </p:cNvPr>
          <p:cNvSpPr/>
          <p:nvPr/>
        </p:nvSpPr>
        <p:spPr>
          <a:xfrm>
            <a:off x="5968605" y="2677472"/>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001502" y="2660407"/>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9B7DEAE-DDB0-321F-8106-CA40B47660B7}"/>
              </a:ext>
            </a:extLst>
          </p:cNvPr>
          <p:cNvSpPr/>
          <p:nvPr/>
        </p:nvSpPr>
        <p:spPr>
          <a:xfrm>
            <a:off x="8203043" y="2700203"/>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C306325-928C-ADD8-D888-E6C0F2FB6DE9}"/>
              </a:ext>
            </a:extLst>
          </p:cNvPr>
          <p:cNvSpPr/>
          <p:nvPr/>
        </p:nvSpPr>
        <p:spPr>
          <a:xfrm>
            <a:off x="8147716" y="3651949"/>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sz="2400" dirty="0"/>
              <a:t>Program Counter (v2.0)</a:t>
            </a:r>
          </a:p>
        </p:txBody>
      </p:sp>
      <p:sp>
        <p:nvSpPr>
          <p:cNvPr id="13" name="Slide Number Placeholder 4">
            <a:extLst>
              <a:ext uri="{FF2B5EF4-FFF2-40B4-BE49-F238E27FC236}">
                <a16:creationId xmlns:a16="http://schemas.microsoft.com/office/drawing/2014/main" id="{0D1BC921-DCD3-0CF7-6FD4-4B96E18CBE3A}"/>
              </a:ext>
            </a:extLst>
          </p:cNvPr>
          <p:cNvSpPr>
            <a:spLocks noGrp="1"/>
          </p:cNvSpPr>
          <p:nvPr>
            <p:ph type="sldNum" sz="quarter" idx="4294967295"/>
          </p:nvPr>
        </p:nvSpPr>
        <p:spPr>
          <a:xfrm>
            <a:off x="10795944" y="6354175"/>
            <a:ext cx="1297321" cy="365125"/>
          </a:xfrm>
          <a:prstGeom prst="rect">
            <a:avLst/>
          </a:prstGeom>
        </p:spPr>
        <p:txBody>
          <a:bodyPr/>
          <a:lstStyle/>
          <a:p>
            <a:fld id="{47A6D0F0-DC95-41AF-A605-A11A2E42E4DC}" type="slidenum">
              <a:rPr lang="en-US" b="1" smtClean="0">
                <a:solidFill>
                  <a:schemeClr val="bg1"/>
                </a:solidFill>
              </a:rPr>
              <a:t>13</a:t>
            </a:fld>
            <a:endParaRPr lang="en-US" b="1" dirty="0">
              <a:solidFill>
                <a:schemeClr val="bg1"/>
              </a:solidFill>
            </a:endParaRPr>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5907259" y="1536779"/>
            <a:ext cx="3761840" cy="1383664"/>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3"/>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3"/>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484313" y="2167009"/>
              <a:ext cx="1602657" cy="455981"/>
            </a:xfrm>
            <a:prstGeom prst="rect">
              <a:avLst/>
            </a:prstGeom>
            <a:noFill/>
          </p:spPr>
          <p:txBody>
            <a:bodyPr wrap="none" rtlCol="0">
              <a:spAutoFit/>
            </a:bodyPr>
            <a:lstStyle/>
            <a:p>
              <a:r>
                <a:rPr lang="en-US" sz="1400" dirty="0"/>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8923346" y="2200970"/>
              <a:ext cx="1602657" cy="455981"/>
            </a:xfrm>
            <a:prstGeom prst="rect">
              <a:avLst/>
            </a:prstGeom>
            <a:noFill/>
          </p:spPr>
          <p:txBody>
            <a:bodyPr wrap="none" rtlCol="0">
              <a:spAutoFit/>
            </a:bodyPr>
            <a:lstStyle/>
            <a:p>
              <a:r>
                <a:rPr lang="en-US" sz="1400" dirty="0"/>
                <a:t>74HC161 [3:0]</a:t>
              </a:r>
            </a:p>
          </p:txBody>
        </p:sp>
      </p:grpSp>
      <p:sp>
        <p:nvSpPr>
          <p:cNvPr id="39" name="Rectangle 38">
            <a:extLst>
              <a:ext uri="{FF2B5EF4-FFF2-40B4-BE49-F238E27FC236}">
                <a16:creationId xmlns:a16="http://schemas.microsoft.com/office/drawing/2014/main" id="{21BFEEB5-A39E-B284-4B24-202C8C74E161}"/>
              </a:ext>
            </a:extLst>
          </p:cNvPr>
          <p:cNvSpPr/>
          <p:nvPr/>
        </p:nvSpPr>
        <p:spPr>
          <a:xfrm>
            <a:off x="2253976" y="807545"/>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Data  Bus </a:t>
            </a:r>
          </a:p>
        </p:txBody>
      </p:sp>
      <p:sp>
        <p:nvSpPr>
          <p:cNvPr id="52" name="TextBox 51">
            <a:hlinkClick r:id="rId4" action="ppaction://hlinksldjump"/>
            <a:extLst>
              <a:ext uri="{FF2B5EF4-FFF2-40B4-BE49-F238E27FC236}">
                <a16:creationId xmlns:a16="http://schemas.microsoft.com/office/drawing/2014/main" id="{84D4E892-BC18-14C3-F5BB-E9B7EC20FB94}"/>
              </a:ext>
            </a:extLst>
          </p:cNvPr>
          <p:cNvSpPr txBox="1"/>
          <p:nvPr/>
        </p:nvSpPr>
        <p:spPr>
          <a:xfrm>
            <a:off x="10114348" y="1358569"/>
            <a:ext cx="963405" cy="184666"/>
          </a:xfrm>
          <a:prstGeom prst="rect">
            <a:avLst/>
          </a:prstGeom>
          <a:solidFill>
            <a:schemeClr val="bg1"/>
          </a:solidFill>
          <a:ln>
            <a:solidFill>
              <a:schemeClr val="accent1"/>
            </a:solidFill>
          </a:ln>
        </p:spPr>
        <p:txBody>
          <a:bodyPr wrap="none" tIns="0" bIns="0" rtlCol="0">
            <a:spAutoFit/>
          </a:bodyPr>
          <a:lstStyle/>
          <a:p>
            <a:r>
              <a:rPr lang="en-US" sz="1200" dirty="0"/>
              <a:t>~Main Reset</a:t>
            </a:r>
          </a:p>
        </p:txBody>
      </p:sp>
      <p:sp>
        <p:nvSpPr>
          <p:cNvPr id="54" name="TextBox 53">
            <a:hlinkClick r:id="rId4" action="ppaction://hlinksldjump"/>
            <a:extLst>
              <a:ext uri="{FF2B5EF4-FFF2-40B4-BE49-F238E27FC236}">
                <a16:creationId xmlns:a16="http://schemas.microsoft.com/office/drawing/2014/main" id="{A503E156-98C3-E670-3BCE-8B758F75C67C}"/>
              </a:ext>
            </a:extLst>
          </p:cNvPr>
          <p:cNvSpPr txBox="1"/>
          <p:nvPr/>
        </p:nvSpPr>
        <p:spPr>
          <a:xfrm>
            <a:off x="10114348" y="1033854"/>
            <a:ext cx="766557" cy="184666"/>
          </a:xfrm>
          <a:prstGeom prst="rect">
            <a:avLst/>
          </a:prstGeom>
          <a:solidFill>
            <a:schemeClr val="bg1"/>
          </a:solidFill>
          <a:ln>
            <a:solidFill>
              <a:schemeClr val="accent1"/>
            </a:solidFill>
          </a:ln>
        </p:spPr>
        <p:txBody>
          <a:bodyPr wrap="none" tIns="0" bIns="0" rtlCol="0">
            <a:spAutoFit/>
          </a:bodyPr>
          <a:lstStyle/>
          <a:p>
            <a:r>
              <a:rPr lang="en-US" sz="1200" dirty="0"/>
              <a:t>Main CLK</a:t>
            </a:r>
          </a:p>
        </p:txBody>
      </p:sp>
      <p:cxnSp>
        <p:nvCxnSpPr>
          <p:cNvPr id="56" name="Connector: Elbow 55">
            <a:extLst>
              <a:ext uri="{FF2B5EF4-FFF2-40B4-BE49-F238E27FC236}">
                <a16:creationId xmlns:a16="http://schemas.microsoft.com/office/drawing/2014/main" id="{6A36E147-1150-8E64-D517-D0F0FB653E8A}"/>
              </a:ext>
            </a:extLst>
          </p:cNvPr>
          <p:cNvCxnSpPr>
            <a:cxnSpLocks/>
            <a:stCxn id="52" idx="1"/>
          </p:cNvCxnSpPr>
          <p:nvPr/>
        </p:nvCxnSpPr>
        <p:spPr>
          <a:xfrm rot="10800000" flipV="1">
            <a:off x="9579598" y="1450901"/>
            <a:ext cx="534750" cy="117789"/>
          </a:xfrm>
          <a:prstGeom prst="bentConnector3">
            <a:avLst>
              <a:gd name="adj1" fmla="val 101817"/>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cxnSpLocks/>
            <a:stCxn id="54" idx="1"/>
          </p:cNvCxnSpPr>
          <p:nvPr/>
        </p:nvCxnSpPr>
        <p:spPr>
          <a:xfrm rot="10800000" flipV="1">
            <a:off x="9337964" y="1126187"/>
            <a:ext cx="776384" cy="442504"/>
          </a:xfrm>
          <a:prstGeom prst="bentConnector3">
            <a:avLst>
              <a:gd name="adj1" fmla="val 99966"/>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5" action="ppaction://hlinksldjump"/>
            <a:extLst>
              <a:ext uri="{FF2B5EF4-FFF2-40B4-BE49-F238E27FC236}">
                <a16:creationId xmlns:a16="http://schemas.microsoft.com/office/drawing/2014/main" id="{0C87DE54-9A70-8BDE-413E-553CF377CD5F}"/>
              </a:ext>
            </a:extLst>
          </p:cNvPr>
          <p:cNvSpPr txBox="1"/>
          <p:nvPr/>
        </p:nvSpPr>
        <p:spPr>
          <a:xfrm>
            <a:off x="10114348" y="3021462"/>
            <a:ext cx="707245" cy="184666"/>
          </a:xfrm>
          <a:prstGeom prst="rect">
            <a:avLst/>
          </a:prstGeom>
          <a:noFill/>
          <a:ln>
            <a:solidFill>
              <a:schemeClr val="accent1"/>
            </a:solidFill>
          </a:ln>
        </p:spPr>
        <p:txBody>
          <a:bodyPr wrap="none" tIns="0" bIns="0" rtlCol="0">
            <a:spAutoFit/>
          </a:bodyPr>
          <a:lstStyle/>
          <a:p>
            <a:r>
              <a:rPr lang="en-US" sz="1200" dirty="0"/>
              <a:t>PC </a:t>
            </a:r>
            <a:r>
              <a:rPr lang="en-US" sz="1200" dirty="0" err="1"/>
              <a:t>Ld</a:t>
            </a:r>
            <a:r>
              <a:rPr lang="en-US" sz="1200" dirty="0"/>
              <a:t> Lo</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081238" y="2757125"/>
            <a:ext cx="2033110" cy="356670"/>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3" idx="2"/>
          </p:cNvCxnSpPr>
          <p:nvPr/>
        </p:nvCxnSpPr>
        <p:spPr>
          <a:xfrm rot="10800000">
            <a:off x="6048342" y="2774191"/>
            <a:ext cx="4066007" cy="339605"/>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6" action="ppaction://hlinksldjump"/>
            <a:extLst>
              <a:ext uri="{FF2B5EF4-FFF2-40B4-BE49-F238E27FC236}">
                <a16:creationId xmlns:a16="http://schemas.microsoft.com/office/drawing/2014/main" id="{AA871DC1-A528-0C23-34F0-61B8E9E03A7D}"/>
              </a:ext>
            </a:extLst>
          </p:cNvPr>
          <p:cNvSpPr txBox="1"/>
          <p:nvPr/>
        </p:nvSpPr>
        <p:spPr>
          <a:xfrm>
            <a:off x="10114348" y="2787958"/>
            <a:ext cx="1302443" cy="184666"/>
          </a:xfrm>
          <a:prstGeom prst="rect">
            <a:avLst/>
          </a:prstGeom>
          <a:noFill/>
          <a:ln w="12700">
            <a:solidFill>
              <a:schemeClr val="accent6">
                <a:lumMod val="75000"/>
              </a:schemeClr>
            </a:solidFill>
          </a:ln>
        </p:spPr>
        <p:txBody>
          <a:bodyPr wrap="square" tIns="0" bIns="0" rtlCol="0">
            <a:spAutoFit/>
          </a:bodyPr>
          <a:lstStyle/>
          <a:p>
            <a:r>
              <a:rPr lang="en-US" sz="1200" dirty="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a:endCxn id="41" idx="2"/>
          </p:cNvCxnSpPr>
          <p:nvPr/>
        </p:nvCxnSpPr>
        <p:spPr>
          <a:xfrm rot="10800000">
            <a:off x="8282780" y="2796921"/>
            <a:ext cx="1831569" cy="83370"/>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A23D3E-A94F-F404-C2F7-15719D5519A4}"/>
              </a:ext>
            </a:extLst>
          </p:cNvPr>
          <p:cNvGrpSpPr/>
          <p:nvPr/>
        </p:nvGrpSpPr>
        <p:grpSpPr>
          <a:xfrm>
            <a:off x="3259533" y="3248067"/>
            <a:ext cx="1677004" cy="2728261"/>
            <a:chOff x="6488660" y="3878031"/>
            <a:chExt cx="1677004" cy="2728261"/>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5963031" y="4403660"/>
              <a:ext cx="2728261" cy="1677004"/>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8EF332B-CEFA-93ED-B25E-15D8C926B6DA}"/>
                </a:ext>
              </a:extLst>
            </p:cNvPr>
            <p:cNvSpPr txBox="1"/>
            <p:nvPr/>
          </p:nvSpPr>
          <p:spPr>
            <a:xfrm>
              <a:off x="6583636" y="4956428"/>
              <a:ext cx="849913" cy="307777"/>
            </a:xfrm>
            <a:prstGeom prst="rect">
              <a:avLst/>
            </a:prstGeom>
            <a:noFill/>
          </p:spPr>
          <p:txBody>
            <a:bodyPr wrap="none" rtlCol="0">
              <a:spAutoFit/>
            </a:bodyPr>
            <a:lstStyle/>
            <a:p>
              <a:r>
                <a:rPr lang="en-US" sz="1400" dirty="0"/>
                <a:t>74HC245</a:t>
              </a:r>
            </a:p>
          </p:txBody>
        </p:sp>
      </p:grpSp>
      <p:pic>
        <p:nvPicPr>
          <p:cNvPr id="10" name="Picture 9">
            <a:hlinkClick r:id="rId8"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9"/>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10880904" y="6366009"/>
            <a:ext cx="122334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13</a:t>
            </a:fld>
            <a:endParaRPr lang="en-US" b="1" dirty="0">
              <a:solidFill>
                <a:schemeClr val="bg1"/>
              </a:solidFill>
            </a:endParaRPr>
          </a:p>
        </p:txBody>
      </p:sp>
      <p:sp>
        <p:nvSpPr>
          <p:cNvPr id="15" name="Arrow: Right 14">
            <a:extLst>
              <a:ext uri="{FF2B5EF4-FFF2-40B4-BE49-F238E27FC236}">
                <a16:creationId xmlns:a16="http://schemas.microsoft.com/office/drawing/2014/main" id="{A2DC34DC-31F6-AAE8-570F-83F68DC2DE99}"/>
              </a:ext>
            </a:extLst>
          </p:cNvPr>
          <p:cNvSpPr/>
          <p:nvPr/>
        </p:nvSpPr>
        <p:spPr>
          <a:xfrm rot="5400000">
            <a:off x="8529911"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[3:0]</a:t>
            </a:r>
          </a:p>
        </p:txBody>
      </p:sp>
      <p:sp>
        <p:nvSpPr>
          <p:cNvPr id="16" name="Arrow: Right 15">
            <a:extLst>
              <a:ext uri="{FF2B5EF4-FFF2-40B4-BE49-F238E27FC236}">
                <a16:creationId xmlns:a16="http://schemas.microsoft.com/office/drawing/2014/main" id="{401B2E0A-18DA-4881-6340-9190B5D9FFDD}"/>
              </a:ext>
            </a:extLst>
          </p:cNvPr>
          <p:cNvSpPr/>
          <p:nvPr/>
        </p:nvSpPr>
        <p:spPr>
          <a:xfrm rot="5400000">
            <a:off x="6542202"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[7:4]</a:t>
            </a:r>
          </a:p>
        </p:txBody>
      </p:sp>
      <p:grpSp>
        <p:nvGrpSpPr>
          <p:cNvPr id="18" name="Group 17">
            <a:extLst>
              <a:ext uri="{FF2B5EF4-FFF2-40B4-BE49-F238E27FC236}">
                <a16:creationId xmlns:a16="http://schemas.microsoft.com/office/drawing/2014/main" id="{FCCC70E6-7C94-828C-C788-C107CBE53303}"/>
              </a:ext>
            </a:extLst>
          </p:cNvPr>
          <p:cNvGrpSpPr/>
          <p:nvPr/>
        </p:nvGrpSpPr>
        <p:grpSpPr>
          <a:xfrm>
            <a:off x="1881667" y="1530684"/>
            <a:ext cx="3761840" cy="1383664"/>
            <a:chOff x="6159098" y="1379058"/>
            <a:chExt cx="4902278" cy="2049942"/>
          </a:xfrm>
        </p:grpSpPr>
        <p:pic>
          <p:nvPicPr>
            <p:cNvPr id="19" name="Picture 18">
              <a:extLst>
                <a:ext uri="{FF2B5EF4-FFF2-40B4-BE49-F238E27FC236}">
                  <a16:creationId xmlns:a16="http://schemas.microsoft.com/office/drawing/2014/main" id="{2EFD09FA-01E8-5AD6-2BFA-1CA751DF75C7}"/>
                </a:ext>
              </a:extLst>
            </p:cNvPr>
            <p:cNvPicPr>
              <a:picLocks noChangeAspect="1"/>
            </p:cNvPicPr>
            <p:nvPr/>
          </p:nvPicPr>
          <p:blipFill>
            <a:blip r:embed="rId3"/>
            <a:stretch>
              <a:fillRect/>
            </a:stretch>
          </p:blipFill>
          <p:spPr>
            <a:xfrm rot="5400000">
              <a:off x="6260672" y="1277485"/>
              <a:ext cx="2049941" cy="2253089"/>
            </a:xfrm>
            <a:prstGeom prst="rect">
              <a:avLst/>
            </a:prstGeom>
          </p:spPr>
        </p:pic>
        <p:pic>
          <p:nvPicPr>
            <p:cNvPr id="20" name="Picture 19">
              <a:extLst>
                <a:ext uri="{FF2B5EF4-FFF2-40B4-BE49-F238E27FC236}">
                  <a16:creationId xmlns:a16="http://schemas.microsoft.com/office/drawing/2014/main" id="{2D8ECCCB-1F40-571E-100E-1EFA11A81032}"/>
                </a:ext>
              </a:extLst>
            </p:cNvPr>
            <p:cNvPicPr>
              <a:picLocks noChangeAspect="1"/>
            </p:cNvPicPr>
            <p:nvPr/>
          </p:nvPicPr>
          <p:blipFill>
            <a:blip r:embed="rId3"/>
            <a:stretch>
              <a:fillRect/>
            </a:stretch>
          </p:blipFill>
          <p:spPr>
            <a:xfrm rot="5400000">
              <a:off x="8909861" y="1277484"/>
              <a:ext cx="2049941" cy="2253089"/>
            </a:xfrm>
            <a:prstGeom prst="rect">
              <a:avLst/>
            </a:prstGeom>
          </p:spPr>
        </p:pic>
        <p:sp>
          <p:nvSpPr>
            <p:cNvPr id="21" name="TextBox 20">
              <a:extLst>
                <a:ext uri="{FF2B5EF4-FFF2-40B4-BE49-F238E27FC236}">
                  <a16:creationId xmlns:a16="http://schemas.microsoft.com/office/drawing/2014/main" id="{AA85EEBD-E871-3271-3864-FA94C7E67FB0}"/>
                </a:ext>
              </a:extLst>
            </p:cNvPr>
            <p:cNvSpPr txBox="1"/>
            <p:nvPr/>
          </p:nvSpPr>
          <p:spPr>
            <a:xfrm>
              <a:off x="6484313" y="2167009"/>
              <a:ext cx="1840799" cy="455981"/>
            </a:xfrm>
            <a:prstGeom prst="rect">
              <a:avLst/>
            </a:prstGeom>
            <a:noFill/>
          </p:spPr>
          <p:txBody>
            <a:bodyPr wrap="none" rtlCol="0">
              <a:spAutoFit/>
            </a:bodyPr>
            <a:lstStyle/>
            <a:p>
              <a:r>
                <a:rPr lang="en-US" sz="1400" dirty="0"/>
                <a:t>74HC161 [15:12]</a:t>
              </a:r>
            </a:p>
          </p:txBody>
        </p:sp>
        <p:sp>
          <p:nvSpPr>
            <p:cNvPr id="22" name="TextBox 21">
              <a:extLst>
                <a:ext uri="{FF2B5EF4-FFF2-40B4-BE49-F238E27FC236}">
                  <a16:creationId xmlns:a16="http://schemas.microsoft.com/office/drawing/2014/main" id="{26C6D4A5-A7E8-B32A-51D7-0CB1A167A5DC}"/>
                </a:ext>
              </a:extLst>
            </p:cNvPr>
            <p:cNvSpPr txBox="1"/>
            <p:nvPr/>
          </p:nvSpPr>
          <p:spPr>
            <a:xfrm>
              <a:off x="8923346" y="2200970"/>
              <a:ext cx="1721729" cy="455981"/>
            </a:xfrm>
            <a:prstGeom prst="rect">
              <a:avLst/>
            </a:prstGeom>
            <a:noFill/>
          </p:spPr>
          <p:txBody>
            <a:bodyPr wrap="none" rtlCol="0">
              <a:spAutoFit/>
            </a:bodyPr>
            <a:lstStyle/>
            <a:p>
              <a:r>
                <a:rPr lang="en-US" sz="1400" dirty="0"/>
                <a:t>74HC161 [11:8]</a:t>
              </a:r>
            </a:p>
          </p:txBody>
        </p:sp>
      </p:grpSp>
      <p:sp>
        <p:nvSpPr>
          <p:cNvPr id="23" name="Arrow: Right 22">
            <a:extLst>
              <a:ext uri="{FF2B5EF4-FFF2-40B4-BE49-F238E27FC236}">
                <a16:creationId xmlns:a16="http://schemas.microsoft.com/office/drawing/2014/main" id="{9F3DE0BB-FCCB-7411-E3C6-622942A2EB62}"/>
              </a:ext>
            </a:extLst>
          </p:cNvPr>
          <p:cNvSpPr/>
          <p:nvPr/>
        </p:nvSpPr>
        <p:spPr>
          <a:xfrm rot="5400000">
            <a:off x="4554493"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[11:8]</a:t>
            </a:r>
          </a:p>
        </p:txBody>
      </p:sp>
      <p:sp>
        <p:nvSpPr>
          <p:cNvPr id="25" name="Arrow: Right 24">
            <a:extLst>
              <a:ext uri="{FF2B5EF4-FFF2-40B4-BE49-F238E27FC236}">
                <a16:creationId xmlns:a16="http://schemas.microsoft.com/office/drawing/2014/main" id="{9ED994A5-2765-5E94-4232-FD05FDCEFF9F}"/>
              </a:ext>
            </a:extLst>
          </p:cNvPr>
          <p:cNvSpPr/>
          <p:nvPr/>
        </p:nvSpPr>
        <p:spPr>
          <a:xfrm rot="5400000">
            <a:off x="2566784"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[15:12]</a:t>
            </a:r>
          </a:p>
        </p:txBody>
      </p:sp>
      <p:grpSp>
        <p:nvGrpSpPr>
          <p:cNvPr id="26" name="Group 25">
            <a:extLst>
              <a:ext uri="{FF2B5EF4-FFF2-40B4-BE49-F238E27FC236}">
                <a16:creationId xmlns:a16="http://schemas.microsoft.com/office/drawing/2014/main" id="{5EAF6F86-CB24-A572-4B88-D7164CF3B3DE}"/>
              </a:ext>
            </a:extLst>
          </p:cNvPr>
          <p:cNvGrpSpPr/>
          <p:nvPr/>
        </p:nvGrpSpPr>
        <p:grpSpPr>
          <a:xfrm>
            <a:off x="7154095" y="3598042"/>
            <a:ext cx="1677004" cy="2350578"/>
            <a:chOff x="6520847" y="4291893"/>
            <a:chExt cx="1677004" cy="2350578"/>
          </a:xfrm>
        </p:grpSpPr>
        <p:pic>
          <p:nvPicPr>
            <p:cNvPr id="27" name="Picture 2" descr="74HC245 Octal Bus Transceiver Pinout, Examples, Datasheet, Applications">
              <a:extLst>
                <a:ext uri="{FF2B5EF4-FFF2-40B4-BE49-F238E27FC236}">
                  <a16:creationId xmlns:a16="http://schemas.microsoft.com/office/drawing/2014/main" id="{F1B6EEB3-2365-1C40-A682-D827816A834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14" t="-1060" r="12831" b="1060"/>
            <a:stretch/>
          </p:blipFill>
          <p:spPr bwMode="auto">
            <a:xfrm rot="16200000">
              <a:off x="6184060" y="4628680"/>
              <a:ext cx="2350578" cy="167700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DE0D714-BF89-1158-AC30-C76599990A58}"/>
                </a:ext>
              </a:extLst>
            </p:cNvPr>
            <p:cNvSpPr txBox="1"/>
            <p:nvPr/>
          </p:nvSpPr>
          <p:spPr>
            <a:xfrm>
              <a:off x="6583636" y="4956428"/>
              <a:ext cx="849913" cy="307777"/>
            </a:xfrm>
            <a:prstGeom prst="rect">
              <a:avLst/>
            </a:prstGeom>
            <a:noFill/>
          </p:spPr>
          <p:txBody>
            <a:bodyPr wrap="none" rtlCol="0">
              <a:spAutoFit/>
            </a:bodyPr>
            <a:lstStyle/>
            <a:p>
              <a:r>
                <a:rPr lang="en-US" sz="1400" dirty="0"/>
                <a:t>74HC245</a:t>
              </a:r>
            </a:p>
          </p:txBody>
        </p:sp>
      </p:grpSp>
      <p:sp>
        <p:nvSpPr>
          <p:cNvPr id="30" name="Rectangle 29">
            <a:extLst>
              <a:ext uri="{FF2B5EF4-FFF2-40B4-BE49-F238E27FC236}">
                <a16:creationId xmlns:a16="http://schemas.microsoft.com/office/drawing/2014/main" id="{155E19D7-4E85-AB30-83F3-B552F54F56C7}"/>
              </a:ext>
            </a:extLst>
          </p:cNvPr>
          <p:cNvSpPr/>
          <p:nvPr/>
        </p:nvSpPr>
        <p:spPr>
          <a:xfrm rot="16200000">
            <a:off x="5816862" y="2570323"/>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a:t>
            </a:r>
          </a:p>
        </p:txBody>
      </p:sp>
      <p:sp>
        <p:nvSpPr>
          <p:cNvPr id="70" name="Arrow: Right 69">
            <a:extLst>
              <a:ext uri="{FF2B5EF4-FFF2-40B4-BE49-F238E27FC236}">
                <a16:creationId xmlns:a16="http://schemas.microsoft.com/office/drawing/2014/main" id="{1F3C1477-4F97-3589-E969-8097D89BD3F6}"/>
              </a:ext>
            </a:extLst>
          </p:cNvPr>
          <p:cNvSpPr/>
          <p:nvPr/>
        </p:nvSpPr>
        <p:spPr>
          <a:xfrm rot="5400000">
            <a:off x="7512162" y="5238288"/>
            <a:ext cx="49384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200" dirty="0">
                <a:solidFill>
                  <a:schemeClr val="lt1"/>
                </a:solidFill>
              </a:rPr>
              <a:t>PC Low</a:t>
            </a:r>
          </a:p>
          <a:p>
            <a:pPr algn="ctr"/>
            <a:r>
              <a:rPr lang="en-US" sz="1200" dirty="0">
                <a:solidFill>
                  <a:schemeClr val="lt1"/>
                </a:solidFill>
              </a:rPr>
              <a:t>[7:0]</a:t>
            </a:r>
          </a:p>
        </p:txBody>
      </p:sp>
      <p:sp>
        <p:nvSpPr>
          <p:cNvPr id="71" name="Arrow: Right 70">
            <a:extLst>
              <a:ext uri="{FF2B5EF4-FFF2-40B4-BE49-F238E27FC236}">
                <a16:creationId xmlns:a16="http://schemas.microsoft.com/office/drawing/2014/main" id="{0CB1A22A-B8FF-0212-B101-5F72A675CD71}"/>
              </a:ext>
            </a:extLst>
          </p:cNvPr>
          <p:cNvSpPr/>
          <p:nvPr/>
        </p:nvSpPr>
        <p:spPr>
          <a:xfrm rot="5400000">
            <a:off x="3601640" y="5238288"/>
            <a:ext cx="49384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200" dirty="0">
                <a:solidFill>
                  <a:schemeClr val="lt1"/>
                </a:solidFill>
              </a:rPr>
              <a:t>PC High</a:t>
            </a:r>
          </a:p>
          <a:p>
            <a:pPr algn="ctr"/>
            <a:r>
              <a:rPr lang="en-US" sz="1200" dirty="0">
                <a:solidFill>
                  <a:schemeClr val="lt1"/>
                </a:solidFill>
              </a:rPr>
              <a:t>[15:8]</a:t>
            </a:r>
          </a:p>
        </p:txBody>
      </p:sp>
      <p:sp>
        <p:nvSpPr>
          <p:cNvPr id="72" name="TextBox 71">
            <a:hlinkClick r:id="rId10" action="ppaction://hlinksldjump"/>
            <a:extLst>
              <a:ext uri="{FF2B5EF4-FFF2-40B4-BE49-F238E27FC236}">
                <a16:creationId xmlns:a16="http://schemas.microsoft.com/office/drawing/2014/main" id="{86D2308A-67BD-A67D-64F3-83D6326E9734}"/>
              </a:ext>
            </a:extLst>
          </p:cNvPr>
          <p:cNvSpPr txBox="1"/>
          <p:nvPr/>
        </p:nvSpPr>
        <p:spPr>
          <a:xfrm>
            <a:off x="10114348" y="5178552"/>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74" name="Connector: Elbow 73">
            <a:extLst>
              <a:ext uri="{FF2B5EF4-FFF2-40B4-BE49-F238E27FC236}">
                <a16:creationId xmlns:a16="http://schemas.microsoft.com/office/drawing/2014/main" id="{1B4CAB26-36F3-BF1E-656E-FE675FD48AD3}"/>
              </a:ext>
            </a:extLst>
          </p:cNvPr>
          <p:cNvCxnSpPr>
            <a:cxnSpLocks/>
            <a:stCxn id="72" idx="1"/>
          </p:cNvCxnSpPr>
          <p:nvPr/>
        </p:nvCxnSpPr>
        <p:spPr>
          <a:xfrm rot="10800000">
            <a:off x="8643360" y="4351052"/>
            <a:ext cx="1470988" cy="93522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61F0A266-009F-7FC5-C3CB-5B66A2DF5074}"/>
              </a:ext>
            </a:extLst>
          </p:cNvPr>
          <p:cNvCxnSpPr>
            <a:cxnSpLocks/>
            <a:stCxn id="72" idx="1"/>
          </p:cNvCxnSpPr>
          <p:nvPr/>
        </p:nvCxnSpPr>
        <p:spPr>
          <a:xfrm rot="10800000">
            <a:off x="4677554" y="4351052"/>
            <a:ext cx="5436794" cy="935222"/>
          </a:xfrm>
          <a:prstGeom prst="bentConnector3">
            <a:avLst>
              <a:gd name="adj1" fmla="val 84997"/>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AB6C421A-93CE-DA1E-CB34-E13617BC2ABF}"/>
              </a:ext>
            </a:extLst>
          </p:cNvPr>
          <p:cNvCxnSpPr>
            <a:cxnSpLocks/>
            <a:stCxn id="114" idx="1"/>
            <a:endCxn id="68" idx="2"/>
          </p:cNvCxnSpPr>
          <p:nvPr/>
        </p:nvCxnSpPr>
        <p:spPr>
          <a:xfrm rot="10800000">
            <a:off x="4048603" y="2774191"/>
            <a:ext cx="6070366" cy="565895"/>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458015BF-F9BC-0A49-3164-40F5037984BC}"/>
              </a:ext>
            </a:extLst>
          </p:cNvPr>
          <p:cNvCxnSpPr>
            <a:cxnSpLocks/>
            <a:stCxn id="114" idx="1"/>
            <a:endCxn id="69" idx="2"/>
          </p:cNvCxnSpPr>
          <p:nvPr/>
        </p:nvCxnSpPr>
        <p:spPr>
          <a:xfrm rot="10800000">
            <a:off x="2018659" y="2774191"/>
            <a:ext cx="8100310" cy="565895"/>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4" name="TextBox 113">
            <a:hlinkClick r:id="rId5" action="ppaction://hlinksldjump"/>
            <a:extLst>
              <a:ext uri="{FF2B5EF4-FFF2-40B4-BE49-F238E27FC236}">
                <a16:creationId xmlns:a16="http://schemas.microsoft.com/office/drawing/2014/main" id="{E0EDCE3F-4350-A4A3-E8C5-A3769D583BCF}"/>
              </a:ext>
            </a:extLst>
          </p:cNvPr>
          <p:cNvSpPr txBox="1"/>
          <p:nvPr/>
        </p:nvSpPr>
        <p:spPr>
          <a:xfrm>
            <a:off x="10118969" y="3247752"/>
            <a:ext cx="692818" cy="184666"/>
          </a:xfrm>
          <a:prstGeom prst="rect">
            <a:avLst/>
          </a:prstGeom>
          <a:noFill/>
          <a:ln>
            <a:solidFill>
              <a:schemeClr val="accent1"/>
            </a:solidFill>
          </a:ln>
        </p:spPr>
        <p:txBody>
          <a:bodyPr wrap="none" tIns="0" bIns="0" rtlCol="0">
            <a:spAutoFit/>
          </a:bodyPr>
          <a:lstStyle/>
          <a:p>
            <a:r>
              <a:rPr lang="en-US" sz="1200" dirty="0"/>
              <a:t>PC </a:t>
            </a:r>
            <a:r>
              <a:rPr lang="en-US" sz="1200" dirty="0" err="1"/>
              <a:t>Ld</a:t>
            </a:r>
            <a:r>
              <a:rPr lang="en-US" sz="1200" dirty="0"/>
              <a:t> Hi</a:t>
            </a:r>
          </a:p>
        </p:txBody>
      </p:sp>
      <p:cxnSp>
        <p:nvCxnSpPr>
          <p:cNvPr id="124" name="Connector: Elbow 123">
            <a:extLst>
              <a:ext uri="{FF2B5EF4-FFF2-40B4-BE49-F238E27FC236}">
                <a16:creationId xmlns:a16="http://schemas.microsoft.com/office/drawing/2014/main" id="{5265A3C7-6D35-B4B2-0CD3-59DAFF0D589A}"/>
              </a:ext>
            </a:extLst>
          </p:cNvPr>
          <p:cNvCxnSpPr>
            <a:cxnSpLocks/>
            <a:stCxn id="129" idx="0"/>
            <a:endCxn id="128" idx="0"/>
          </p:cNvCxnSpPr>
          <p:nvPr/>
        </p:nvCxnSpPr>
        <p:spPr>
          <a:xfrm rot="16200000" flipH="1" flipV="1">
            <a:off x="7765193" y="965149"/>
            <a:ext cx="8694" cy="3070487"/>
          </a:xfrm>
          <a:prstGeom prst="bentConnector3">
            <a:avLst>
              <a:gd name="adj1" fmla="val -1248298"/>
            </a:avLst>
          </a:prstGeom>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17A7ED3B-DCDD-999D-81BC-A4C85E4182D0}"/>
              </a:ext>
            </a:extLst>
          </p:cNvPr>
          <p:cNvCxnSpPr>
            <a:cxnSpLocks/>
          </p:cNvCxnSpPr>
          <p:nvPr/>
        </p:nvCxnSpPr>
        <p:spPr>
          <a:xfrm rot="16200000" flipH="1" flipV="1">
            <a:off x="5774753" y="923590"/>
            <a:ext cx="8694" cy="3070487"/>
          </a:xfrm>
          <a:prstGeom prst="bentConnector3">
            <a:avLst>
              <a:gd name="adj1" fmla="val -1248298"/>
            </a:avLst>
          </a:prstGeom>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F97E0DD2-19A3-293A-6F5D-366D8904C9E8}"/>
              </a:ext>
            </a:extLst>
          </p:cNvPr>
          <p:cNvCxnSpPr>
            <a:cxnSpLocks/>
          </p:cNvCxnSpPr>
          <p:nvPr/>
        </p:nvCxnSpPr>
        <p:spPr>
          <a:xfrm rot="16200000" flipH="1" flipV="1">
            <a:off x="3761226" y="886638"/>
            <a:ext cx="8694" cy="3070487"/>
          </a:xfrm>
          <a:prstGeom prst="bentConnector3">
            <a:avLst>
              <a:gd name="adj1" fmla="val -1248298"/>
            </a:avLst>
          </a:prstGeom>
        </p:spPr>
        <p:style>
          <a:lnRef idx="1">
            <a:schemeClr val="accent1"/>
          </a:lnRef>
          <a:fillRef idx="0">
            <a:schemeClr val="accent1"/>
          </a:fillRef>
          <a:effectRef idx="0">
            <a:schemeClr val="accent1"/>
          </a:effectRef>
          <a:fontRef idx="minor">
            <a:schemeClr val="tx1"/>
          </a:fontRef>
        </p:style>
      </p:cxnSp>
      <p:sp>
        <p:nvSpPr>
          <p:cNvPr id="4" name="TextBox 3">
            <a:hlinkClick r:id="rId6" action="ppaction://hlinksldjump"/>
            <a:extLst>
              <a:ext uri="{FF2B5EF4-FFF2-40B4-BE49-F238E27FC236}">
                <a16:creationId xmlns:a16="http://schemas.microsoft.com/office/drawing/2014/main" id="{815E9313-5B64-5CAB-6F69-944D103D4A7A}"/>
              </a:ext>
            </a:extLst>
          </p:cNvPr>
          <p:cNvSpPr txBox="1"/>
          <p:nvPr/>
        </p:nvSpPr>
        <p:spPr>
          <a:xfrm>
            <a:off x="4924069" y="3546614"/>
            <a:ext cx="1358533" cy="415498"/>
          </a:xfrm>
          <a:prstGeom prst="rect">
            <a:avLst/>
          </a:prstGeom>
          <a:noFill/>
          <a:ln w="12700">
            <a:solidFill>
              <a:schemeClr val="accent6">
                <a:lumMod val="75000"/>
              </a:schemeClr>
            </a:solidFill>
          </a:ln>
        </p:spPr>
        <p:txBody>
          <a:bodyPr wrap="square" rtlCol="0">
            <a:spAutoFit/>
          </a:bodyPr>
          <a:lstStyle/>
          <a:p>
            <a:r>
              <a:rPr lang="en-US" sz="1200" dirty="0"/>
              <a:t>Prog Counter </a:t>
            </a:r>
            <a:r>
              <a:rPr lang="en-US" sz="1200" dirty="0" err="1"/>
              <a:t>lsb</a:t>
            </a:r>
            <a:r>
              <a:rPr lang="en-US" sz="1200" dirty="0"/>
              <a:t> </a:t>
            </a:r>
            <a:br>
              <a:rPr lang="en-US" sz="1200" dirty="0"/>
            </a:br>
            <a:r>
              <a:rPr lang="en-US" sz="900" dirty="0"/>
              <a:t>(use Hi for convenience)</a:t>
            </a:r>
            <a:endParaRPr lang="en-US" sz="1200" dirty="0"/>
          </a:p>
        </p:txBody>
      </p:sp>
      <p:cxnSp>
        <p:nvCxnSpPr>
          <p:cNvPr id="14" name="Connector: Elbow 13">
            <a:extLst>
              <a:ext uri="{FF2B5EF4-FFF2-40B4-BE49-F238E27FC236}">
                <a16:creationId xmlns:a16="http://schemas.microsoft.com/office/drawing/2014/main" id="{B11672AE-DD12-90FC-0E63-D859B61476AB}"/>
              </a:ext>
            </a:extLst>
          </p:cNvPr>
          <p:cNvCxnSpPr>
            <a:cxnSpLocks/>
            <a:endCxn id="4" idx="1"/>
          </p:cNvCxnSpPr>
          <p:nvPr/>
        </p:nvCxnSpPr>
        <p:spPr>
          <a:xfrm>
            <a:off x="4330150" y="3743967"/>
            <a:ext cx="593919" cy="10396"/>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58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1BE6810C-42F2-FABB-06F3-14CFBEA1F7E3}"/>
              </a:ext>
            </a:extLst>
          </p:cNvPr>
          <p:cNvSpPr/>
          <p:nvPr/>
        </p:nvSpPr>
        <p:spPr>
          <a:xfrm>
            <a:off x="5939465" y="4323214"/>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sz="2400" dirty="0"/>
              <a:t>EEPROM (v2.0)</a:t>
            </a:r>
          </a:p>
        </p:txBody>
      </p:sp>
      <p:sp>
        <p:nvSpPr>
          <p:cNvPr id="13" name="Slide Number Placeholder 4">
            <a:extLst>
              <a:ext uri="{FF2B5EF4-FFF2-40B4-BE49-F238E27FC236}">
                <a16:creationId xmlns:a16="http://schemas.microsoft.com/office/drawing/2014/main" id="{0D1BC921-DCD3-0CF7-6FD4-4B96E18CBE3A}"/>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14</a:t>
            </a:fld>
            <a:endParaRPr lang="en-US" b="1" dirty="0">
              <a:solidFill>
                <a:schemeClr val="bg1"/>
              </a:solidFill>
            </a:endParaRPr>
          </a:p>
        </p:txBody>
      </p:sp>
      <p:sp>
        <p:nvSpPr>
          <p:cNvPr id="39" name="Rectangle 38">
            <a:extLst>
              <a:ext uri="{FF2B5EF4-FFF2-40B4-BE49-F238E27FC236}">
                <a16:creationId xmlns:a16="http://schemas.microsoft.com/office/drawing/2014/main" id="{21BFEEB5-A39E-B284-4B24-202C8C74E161}"/>
              </a:ext>
            </a:extLst>
          </p:cNvPr>
          <p:cNvSpPr/>
          <p:nvPr/>
        </p:nvSpPr>
        <p:spPr>
          <a:xfrm>
            <a:off x="2560514" y="5518713"/>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Data  Bus </a:t>
            </a:r>
          </a:p>
        </p:txBody>
      </p: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57849" y="2881517"/>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5584386" y="3825224"/>
            <a:ext cx="1194751" cy="307777"/>
          </a:xfrm>
          <a:prstGeom prst="rect">
            <a:avLst/>
          </a:prstGeom>
          <a:noFill/>
        </p:spPr>
        <p:txBody>
          <a:bodyPr wrap="none" rtlCol="0">
            <a:spAutoFit/>
          </a:bodyPr>
          <a:lstStyle/>
          <a:p>
            <a:r>
              <a:rPr lang="en-US" sz="1400" dirty="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5872093" y="2458170"/>
            <a:ext cx="61933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algn="ctr"/>
            <a:r>
              <a:rPr lang="en-US" sz="1200" dirty="0" err="1">
                <a:solidFill>
                  <a:schemeClr val="lt1"/>
                </a:solidFill>
              </a:rPr>
              <a:t>Addr</a:t>
            </a:r>
            <a:endParaRPr lang="en-US" sz="1200" dirty="0">
              <a:solidFill>
                <a:schemeClr val="lt1"/>
              </a:solidFill>
            </a:endParaRPr>
          </a:p>
          <a:p>
            <a:pPr algn="ctr"/>
            <a:r>
              <a:rPr lang="en-US" sz="1200" dirty="0">
                <a:solidFill>
                  <a:schemeClr val="lt1"/>
                </a:solidFill>
              </a:rPr>
              <a:t>[15:0]</a:t>
            </a:r>
          </a:p>
        </p:txBody>
      </p:sp>
      <p:sp>
        <p:nvSpPr>
          <p:cNvPr id="97" name="Arrow: Right 96">
            <a:hlinkClick r:id="rId4" action="ppaction://hlinksldjump"/>
            <a:extLst>
              <a:ext uri="{FF2B5EF4-FFF2-40B4-BE49-F238E27FC236}">
                <a16:creationId xmlns:a16="http://schemas.microsoft.com/office/drawing/2014/main" id="{0B49D036-F266-3613-4810-B55A990BFCDF}"/>
              </a:ext>
            </a:extLst>
          </p:cNvPr>
          <p:cNvSpPr/>
          <p:nvPr/>
        </p:nvSpPr>
        <p:spPr>
          <a:xfrm rot="5400000">
            <a:off x="5816001" y="4586878"/>
            <a:ext cx="731520" cy="11044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dirty="0"/>
              <a:t>Prog </a:t>
            </a:r>
          </a:p>
          <a:p>
            <a:pPr algn="ctr"/>
            <a:r>
              <a:rPr lang="en-US" sz="1100" dirty="0"/>
              <a:t>Data[7:0]</a:t>
            </a:r>
          </a:p>
        </p:txBody>
      </p:sp>
      <p:pic>
        <p:nvPicPr>
          <p:cNvPr id="10" name="Picture 9">
            <a:hlinkClick r:id="rId5"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6"/>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14</a:t>
            </a:fld>
            <a:endParaRPr lang="en-US" b="1" dirty="0">
              <a:solidFill>
                <a:schemeClr val="bg1"/>
              </a:solidFill>
            </a:endParaRPr>
          </a:p>
        </p:txBody>
      </p:sp>
      <p:sp>
        <p:nvSpPr>
          <p:cNvPr id="4" name="Rectangle 3">
            <a:extLst>
              <a:ext uri="{FF2B5EF4-FFF2-40B4-BE49-F238E27FC236}">
                <a16:creationId xmlns:a16="http://schemas.microsoft.com/office/drawing/2014/main" id="{B9259154-74B1-8EA6-27E8-2C0B683D31EC}"/>
              </a:ext>
            </a:extLst>
          </p:cNvPr>
          <p:cNvSpPr/>
          <p:nvPr/>
        </p:nvSpPr>
        <p:spPr>
          <a:xfrm rot="16200000">
            <a:off x="6040274" y="-1382649"/>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a:t>
            </a:r>
          </a:p>
        </p:txBody>
      </p:sp>
      <p:sp>
        <p:nvSpPr>
          <p:cNvPr id="9" name="Rectangle 8">
            <a:hlinkClick r:id="rId7" action="ppaction://hlinksldjump"/>
            <a:extLst>
              <a:ext uri="{FF2B5EF4-FFF2-40B4-BE49-F238E27FC236}">
                <a16:creationId xmlns:a16="http://schemas.microsoft.com/office/drawing/2014/main" id="{04694702-6A85-0CCC-35A8-462E3D1AA135}"/>
              </a:ext>
            </a:extLst>
          </p:cNvPr>
          <p:cNvSpPr/>
          <p:nvPr/>
        </p:nvSpPr>
        <p:spPr>
          <a:xfrm>
            <a:off x="2577168" y="45861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dirty="0"/>
              <a:t>~EEPROM Chip En</a:t>
            </a:r>
          </a:p>
        </p:txBody>
      </p:sp>
      <p:cxnSp>
        <p:nvCxnSpPr>
          <p:cNvPr id="16" name="Connector: Elbow 15">
            <a:extLst>
              <a:ext uri="{FF2B5EF4-FFF2-40B4-BE49-F238E27FC236}">
                <a16:creationId xmlns:a16="http://schemas.microsoft.com/office/drawing/2014/main" id="{AA228691-39D2-72AF-FBCC-60386C5ACFF9}"/>
              </a:ext>
            </a:extLst>
          </p:cNvPr>
          <p:cNvCxnSpPr>
            <a:cxnSpLocks/>
            <a:stCxn id="9" idx="3"/>
            <a:endCxn id="85" idx="2"/>
          </p:cNvCxnSpPr>
          <p:nvPr/>
        </p:nvCxnSpPr>
        <p:spPr>
          <a:xfrm flipV="1">
            <a:off x="4040208" y="4557909"/>
            <a:ext cx="1970517" cy="11963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9" name="Rectangle 18">
            <a:hlinkClick r:id="rId8" action="ppaction://hlinksldjump"/>
            <a:extLst>
              <a:ext uri="{FF2B5EF4-FFF2-40B4-BE49-F238E27FC236}">
                <a16:creationId xmlns:a16="http://schemas.microsoft.com/office/drawing/2014/main" id="{42C78454-2B02-684F-F302-48F58C5738AA}"/>
              </a:ext>
            </a:extLst>
          </p:cNvPr>
          <p:cNvSpPr/>
          <p:nvPr/>
        </p:nvSpPr>
        <p:spPr>
          <a:xfrm>
            <a:off x="9317106" y="48070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MEM Read</a:t>
            </a:r>
          </a:p>
        </p:txBody>
      </p:sp>
      <p:sp>
        <p:nvSpPr>
          <p:cNvPr id="20" name="TextBox 19">
            <a:extLst>
              <a:ext uri="{FF2B5EF4-FFF2-40B4-BE49-F238E27FC236}">
                <a16:creationId xmlns:a16="http://schemas.microsoft.com/office/drawing/2014/main" id="{B3E348F9-4BDB-F31E-B807-B145B6AEC233}"/>
              </a:ext>
            </a:extLst>
          </p:cNvPr>
          <p:cNvSpPr txBox="1"/>
          <p:nvPr/>
        </p:nvSpPr>
        <p:spPr>
          <a:xfrm>
            <a:off x="9317106" y="4407864"/>
            <a:ext cx="963662" cy="215444"/>
          </a:xfrm>
          <a:prstGeom prst="rect">
            <a:avLst/>
          </a:prstGeom>
          <a:solidFill>
            <a:schemeClr val="bg1"/>
          </a:solidFill>
          <a:ln>
            <a:solidFill>
              <a:schemeClr val="accent1"/>
            </a:solidFill>
          </a:ln>
        </p:spPr>
        <p:txBody>
          <a:bodyPr wrap="none" tIns="0" bIns="0" rtlCol="0">
            <a:spAutoFit/>
          </a:bodyPr>
          <a:lstStyle/>
          <a:p>
            <a:r>
              <a:rPr lang="en-US" sz="1400" dirty="0" err="1"/>
              <a:t>FetchCycle</a:t>
            </a:r>
            <a:endParaRPr lang="en-US" sz="1400" dirty="0"/>
          </a:p>
        </p:txBody>
      </p:sp>
      <p:pic>
        <p:nvPicPr>
          <p:cNvPr id="21" name="Picture 20">
            <a:extLst>
              <a:ext uri="{FF2B5EF4-FFF2-40B4-BE49-F238E27FC236}">
                <a16:creationId xmlns:a16="http://schemas.microsoft.com/office/drawing/2014/main" id="{CC184920-B308-DFEE-3196-A6A1B0397008}"/>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65790" t="23028" r="7330" b="48750"/>
          <a:stretch/>
        </p:blipFill>
        <p:spPr>
          <a:xfrm rot="10800000">
            <a:off x="8323315" y="4477914"/>
            <a:ext cx="559863" cy="434580"/>
          </a:xfrm>
          <a:prstGeom prst="rect">
            <a:avLst/>
          </a:prstGeom>
        </p:spPr>
      </p:pic>
      <p:cxnSp>
        <p:nvCxnSpPr>
          <p:cNvPr id="26" name="Connector: Elbow 25">
            <a:extLst>
              <a:ext uri="{FF2B5EF4-FFF2-40B4-BE49-F238E27FC236}">
                <a16:creationId xmlns:a16="http://schemas.microsoft.com/office/drawing/2014/main" id="{DC0A56B7-B06C-0814-2A90-F992BA5C5DC8}"/>
              </a:ext>
            </a:extLst>
          </p:cNvPr>
          <p:cNvCxnSpPr>
            <a:cxnSpLocks/>
            <a:stCxn id="21" idx="3"/>
          </p:cNvCxnSpPr>
          <p:nvPr/>
        </p:nvCxnSpPr>
        <p:spPr>
          <a:xfrm rot="10800000">
            <a:off x="6317673" y="4586100"/>
            <a:ext cx="2005642" cy="109104"/>
          </a:xfrm>
          <a:prstGeom prst="bentConnector3">
            <a:avLst>
              <a:gd name="adj1" fmla="val 100657"/>
            </a:avLst>
          </a:prstGeom>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3F75311-57C2-D6D8-7BE0-D6637C9C49B8}"/>
              </a:ext>
            </a:extLst>
          </p:cNvPr>
          <p:cNvCxnSpPr>
            <a:cxnSpLocks/>
            <a:stCxn id="20" idx="1"/>
          </p:cNvCxnSpPr>
          <p:nvPr/>
        </p:nvCxnSpPr>
        <p:spPr>
          <a:xfrm rot="10800000" flipV="1">
            <a:off x="8756074" y="4515586"/>
            <a:ext cx="561033" cy="10772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B8D0F9E0-9222-2CF8-4009-960843C96475}"/>
              </a:ext>
            </a:extLst>
          </p:cNvPr>
          <p:cNvCxnSpPr>
            <a:cxnSpLocks/>
            <a:stCxn id="19" idx="1"/>
          </p:cNvCxnSpPr>
          <p:nvPr/>
        </p:nvCxnSpPr>
        <p:spPr>
          <a:xfrm rot="10800000">
            <a:off x="8756074" y="4768981"/>
            <a:ext cx="561032" cy="129539"/>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22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0"/>
            <a:ext cx="7118131" cy="1363718"/>
          </a:xfrm>
        </p:spPr>
        <p:txBody>
          <a:bodyPr anchor="ctr"/>
          <a:lstStyle/>
          <a:p>
            <a:r>
              <a:rPr lang="en-US" sz="4000" dirty="0"/>
              <a:t>ByteFrost V1.0 – First Working Version</a:t>
            </a:r>
          </a:p>
        </p:txBody>
      </p:sp>
    </p:spTree>
    <p:extLst>
      <p:ext uri="{BB962C8B-B14F-4D97-AF65-F5344CB8AC3E}">
        <p14:creationId xmlns:p14="http://schemas.microsoft.com/office/powerpoint/2010/main" val="3393229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F39B48-29EE-1F5B-E939-B97D8D2AC39B}"/>
              </a:ext>
            </a:extLst>
          </p:cNvPr>
          <p:cNvSpPr/>
          <p:nvPr/>
        </p:nvSpPr>
        <p:spPr>
          <a:xfrm>
            <a:off x="6733527" y="3810592"/>
            <a:ext cx="251559" cy="333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EDC036-9A87-2495-D155-40666FC665C1}"/>
              </a:ext>
            </a:extLst>
          </p:cNvPr>
          <p:cNvSpPr/>
          <p:nvPr/>
        </p:nvSpPr>
        <p:spPr>
          <a:xfrm>
            <a:off x="4346736" y="1659746"/>
            <a:ext cx="91959" cy="142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C328BC-B665-C685-8034-B1160A4A8014}"/>
              </a:ext>
            </a:extLst>
          </p:cNvPr>
          <p:cNvSpPr/>
          <p:nvPr/>
        </p:nvSpPr>
        <p:spPr>
          <a:xfrm>
            <a:off x="5588991" y="3810592"/>
            <a:ext cx="1891246"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a:p>
            <a:pPr algn="ctr"/>
            <a:r>
              <a:rPr lang="en-US" dirty="0"/>
              <a:t>(EEPROM)</a:t>
            </a:r>
          </a:p>
        </p:txBody>
      </p:sp>
      <p:sp>
        <p:nvSpPr>
          <p:cNvPr id="6" name="Rectangle 5">
            <a:extLst>
              <a:ext uri="{FF2B5EF4-FFF2-40B4-BE49-F238E27FC236}">
                <a16:creationId xmlns:a16="http://schemas.microsoft.com/office/drawing/2014/main" id="{1C783F31-A6A4-1FCD-4779-F9E70A19AD18}"/>
              </a:ext>
            </a:extLst>
          </p:cNvPr>
          <p:cNvSpPr/>
          <p:nvPr/>
        </p:nvSpPr>
        <p:spPr>
          <a:xfrm>
            <a:off x="5588991" y="1632304"/>
            <a:ext cx="1891246"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a:p>
            <a:pPr algn="ctr"/>
            <a:r>
              <a:rPr lang="en-US" dirty="0"/>
              <a:t>Counter</a:t>
            </a:r>
          </a:p>
        </p:txBody>
      </p:sp>
      <p:sp>
        <p:nvSpPr>
          <p:cNvPr id="7" name="Arrow: Down 6">
            <a:extLst>
              <a:ext uri="{FF2B5EF4-FFF2-40B4-BE49-F238E27FC236}">
                <a16:creationId xmlns:a16="http://schemas.microsoft.com/office/drawing/2014/main" id="{A996F736-0F0F-2F4F-9BF4-E92BC1AD545D}"/>
              </a:ext>
            </a:extLst>
          </p:cNvPr>
          <p:cNvSpPr/>
          <p:nvPr/>
        </p:nvSpPr>
        <p:spPr>
          <a:xfrm>
            <a:off x="6369577" y="2827949"/>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8FF5B0-3807-6403-93A8-72BA5C1985FA}"/>
              </a:ext>
            </a:extLst>
          </p:cNvPr>
          <p:cNvSpPr txBox="1"/>
          <p:nvPr/>
        </p:nvSpPr>
        <p:spPr>
          <a:xfrm>
            <a:off x="6067884" y="3746809"/>
            <a:ext cx="933461" cy="369332"/>
          </a:xfrm>
          <a:prstGeom prst="rect">
            <a:avLst/>
          </a:prstGeom>
          <a:noFill/>
          <a:ln>
            <a:solidFill>
              <a:schemeClr val="bg1"/>
            </a:solidFill>
          </a:ln>
        </p:spPr>
        <p:txBody>
          <a:bodyPr wrap="none" rtlCol="0">
            <a:spAutoFit/>
          </a:bodyPr>
          <a:lstStyle/>
          <a:p>
            <a:r>
              <a:rPr lang="en-US" dirty="0">
                <a:solidFill>
                  <a:schemeClr val="bg1"/>
                </a:solidFill>
              </a:rPr>
              <a:t>Address</a:t>
            </a:r>
          </a:p>
        </p:txBody>
      </p:sp>
      <p:sp>
        <p:nvSpPr>
          <p:cNvPr id="10" name="TextBox 9">
            <a:extLst>
              <a:ext uri="{FF2B5EF4-FFF2-40B4-BE49-F238E27FC236}">
                <a16:creationId xmlns:a16="http://schemas.microsoft.com/office/drawing/2014/main" id="{0733B354-4A1D-7764-04FD-D962B608D79B}"/>
              </a:ext>
            </a:extLst>
          </p:cNvPr>
          <p:cNvSpPr txBox="1"/>
          <p:nvPr/>
        </p:nvSpPr>
        <p:spPr>
          <a:xfrm rot="5400000">
            <a:off x="5399567" y="4247122"/>
            <a:ext cx="620554" cy="369332"/>
          </a:xfrm>
          <a:prstGeom prst="rect">
            <a:avLst/>
          </a:prstGeom>
          <a:noFill/>
          <a:ln>
            <a:solidFill>
              <a:schemeClr val="bg1"/>
            </a:solidFill>
          </a:ln>
        </p:spPr>
        <p:txBody>
          <a:bodyPr wrap="none" rtlCol="0">
            <a:spAutoFit/>
          </a:bodyPr>
          <a:lstStyle/>
          <a:p>
            <a:r>
              <a:rPr lang="en-US" dirty="0">
                <a:solidFill>
                  <a:schemeClr val="bg1"/>
                </a:solidFill>
              </a:rPr>
              <a:t>Data</a:t>
            </a:r>
          </a:p>
        </p:txBody>
      </p:sp>
      <p:sp>
        <p:nvSpPr>
          <p:cNvPr id="12" name="Arrow: Down 11">
            <a:extLst>
              <a:ext uri="{FF2B5EF4-FFF2-40B4-BE49-F238E27FC236}">
                <a16:creationId xmlns:a16="http://schemas.microsoft.com/office/drawing/2014/main" id="{BEEBE754-6270-3467-C3B9-B894EC8E1F65}"/>
              </a:ext>
            </a:extLst>
          </p:cNvPr>
          <p:cNvSpPr/>
          <p:nvPr/>
        </p:nvSpPr>
        <p:spPr>
          <a:xfrm rot="5400000">
            <a:off x="4960148" y="4049587"/>
            <a:ext cx="330076" cy="660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37C1DA-A2EE-6398-6850-618E481DEAA9}"/>
              </a:ext>
            </a:extLst>
          </p:cNvPr>
          <p:cNvSpPr/>
          <p:nvPr/>
        </p:nvSpPr>
        <p:spPr>
          <a:xfrm>
            <a:off x="3707123" y="3839583"/>
            <a:ext cx="1005840"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Instruction Register</a:t>
            </a:r>
          </a:p>
          <a:p>
            <a:pPr algn="ctr"/>
            <a:r>
              <a:rPr lang="en-US" sz="1600" dirty="0"/>
              <a:t>Low</a:t>
            </a:r>
          </a:p>
        </p:txBody>
      </p:sp>
      <p:sp>
        <p:nvSpPr>
          <p:cNvPr id="16" name="Rectangle 15">
            <a:extLst>
              <a:ext uri="{FF2B5EF4-FFF2-40B4-BE49-F238E27FC236}">
                <a16:creationId xmlns:a16="http://schemas.microsoft.com/office/drawing/2014/main" id="{8CB5593C-A7F7-5209-76B3-8D3919762C82}"/>
              </a:ext>
            </a:extLst>
          </p:cNvPr>
          <p:cNvSpPr/>
          <p:nvPr/>
        </p:nvSpPr>
        <p:spPr>
          <a:xfrm>
            <a:off x="2585890" y="1632304"/>
            <a:ext cx="1891246"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 Ins</a:t>
            </a:r>
          </a:p>
          <a:p>
            <a:pPr algn="ctr"/>
            <a:r>
              <a:rPr lang="en-US" dirty="0"/>
              <a:t>(EEPROM)</a:t>
            </a:r>
          </a:p>
        </p:txBody>
      </p:sp>
      <p:sp>
        <p:nvSpPr>
          <p:cNvPr id="18" name="Arrow: Down 17">
            <a:extLst>
              <a:ext uri="{FF2B5EF4-FFF2-40B4-BE49-F238E27FC236}">
                <a16:creationId xmlns:a16="http://schemas.microsoft.com/office/drawing/2014/main" id="{719F60E6-B6C3-4E2E-06AD-B1C6A15EAD78}"/>
              </a:ext>
            </a:extLst>
          </p:cNvPr>
          <p:cNvSpPr/>
          <p:nvPr/>
        </p:nvSpPr>
        <p:spPr>
          <a:xfrm rot="10800000">
            <a:off x="3861778" y="2802100"/>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200" dirty="0"/>
              <a:t>Opcode</a:t>
            </a:r>
          </a:p>
        </p:txBody>
      </p:sp>
      <p:sp>
        <p:nvSpPr>
          <p:cNvPr id="20" name="Rectangle 19">
            <a:extLst>
              <a:ext uri="{FF2B5EF4-FFF2-40B4-BE49-F238E27FC236}">
                <a16:creationId xmlns:a16="http://schemas.microsoft.com/office/drawing/2014/main" id="{45B7BD2E-38C4-9B74-0494-33F57B373538}"/>
              </a:ext>
            </a:extLst>
          </p:cNvPr>
          <p:cNvSpPr/>
          <p:nvPr/>
        </p:nvSpPr>
        <p:spPr>
          <a:xfrm>
            <a:off x="308214" y="1901834"/>
            <a:ext cx="1891246"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 Ins</a:t>
            </a:r>
          </a:p>
          <a:p>
            <a:pPr algn="ctr"/>
            <a:r>
              <a:rPr lang="en-US" dirty="0"/>
              <a:t>Counter</a:t>
            </a:r>
          </a:p>
        </p:txBody>
      </p:sp>
      <p:sp>
        <p:nvSpPr>
          <p:cNvPr id="22" name="TextBox 21">
            <a:extLst>
              <a:ext uri="{FF2B5EF4-FFF2-40B4-BE49-F238E27FC236}">
                <a16:creationId xmlns:a16="http://schemas.microsoft.com/office/drawing/2014/main" id="{C7EB7C95-1A62-8EC4-5BDF-28C91F76177E}"/>
              </a:ext>
            </a:extLst>
          </p:cNvPr>
          <p:cNvSpPr txBox="1"/>
          <p:nvPr/>
        </p:nvSpPr>
        <p:spPr>
          <a:xfrm>
            <a:off x="3031038" y="2415008"/>
            <a:ext cx="1183529" cy="369332"/>
          </a:xfrm>
          <a:prstGeom prst="rect">
            <a:avLst/>
          </a:prstGeom>
          <a:noFill/>
          <a:ln>
            <a:solidFill>
              <a:schemeClr val="bg1"/>
            </a:solidFill>
          </a:ln>
        </p:spPr>
        <p:txBody>
          <a:bodyPr wrap="none" rtlCol="0">
            <a:spAutoFit/>
          </a:bodyPr>
          <a:lstStyle/>
          <a:p>
            <a:r>
              <a:rPr lang="en-US" dirty="0">
                <a:solidFill>
                  <a:schemeClr val="bg1"/>
                </a:solidFill>
              </a:rPr>
              <a:t>Address Hi</a:t>
            </a:r>
          </a:p>
        </p:txBody>
      </p:sp>
      <p:sp>
        <p:nvSpPr>
          <p:cNvPr id="24" name="TextBox 23">
            <a:extLst>
              <a:ext uri="{FF2B5EF4-FFF2-40B4-BE49-F238E27FC236}">
                <a16:creationId xmlns:a16="http://schemas.microsoft.com/office/drawing/2014/main" id="{D65B24A9-ACF6-F3D5-3682-DABD07431DC6}"/>
              </a:ext>
            </a:extLst>
          </p:cNvPr>
          <p:cNvSpPr txBox="1"/>
          <p:nvPr/>
        </p:nvSpPr>
        <p:spPr>
          <a:xfrm rot="5400000">
            <a:off x="2106175" y="1987558"/>
            <a:ext cx="1205971" cy="369332"/>
          </a:xfrm>
          <a:prstGeom prst="rect">
            <a:avLst/>
          </a:prstGeom>
          <a:noFill/>
          <a:ln>
            <a:solidFill>
              <a:schemeClr val="bg1"/>
            </a:solidFill>
          </a:ln>
        </p:spPr>
        <p:txBody>
          <a:bodyPr wrap="none" rtlCol="0">
            <a:spAutoFit/>
          </a:bodyPr>
          <a:lstStyle/>
          <a:p>
            <a:r>
              <a:rPr lang="en-US" dirty="0">
                <a:solidFill>
                  <a:schemeClr val="bg1"/>
                </a:solidFill>
              </a:rPr>
              <a:t>Address Lo</a:t>
            </a:r>
          </a:p>
        </p:txBody>
      </p:sp>
      <p:sp>
        <p:nvSpPr>
          <p:cNvPr id="28" name="Arrow: Down 27">
            <a:extLst>
              <a:ext uri="{FF2B5EF4-FFF2-40B4-BE49-F238E27FC236}">
                <a16:creationId xmlns:a16="http://schemas.microsoft.com/office/drawing/2014/main" id="{48FA4933-3A29-A47E-9928-53175D586960}"/>
              </a:ext>
            </a:extLst>
          </p:cNvPr>
          <p:cNvSpPr/>
          <p:nvPr/>
        </p:nvSpPr>
        <p:spPr>
          <a:xfrm rot="16200000">
            <a:off x="2237113" y="2020633"/>
            <a:ext cx="330076" cy="2635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EF04B87-63F5-AD77-569A-6EA589374B65}"/>
              </a:ext>
            </a:extLst>
          </p:cNvPr>
          <p:cNvCxnSpPr>
            <a:cxnSpLocks/>
          </p:cNvCxnSpPr>
          <p:nvPr/>
        </p:nvCxnSpPr>
        <p:spPr>
          <a:xfrm flipV="1">
            <a:off x="35047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6D7D15-BC3F-F71A-3FB6-472E53DB9E85}"/>
              </a:ext>
            </a:extLst>
          </p:cNvPr>
          <p:cNvSpPr txBox="1"/>
          <p:nvPr/>
        </p:nvSpPr>
        <p:spPr>
          <a:xfrm>
            <a:off x="3405900" y="1541987"/>
            <a:ext cx="1032795" cy="369332"/>
          </a:xfrm>
          <a:prstGeom prst="rect">
            <a:avLst/>
          </a:prstGeom>
          <a:noFill/>
          <a:ln>
            <a:solidFill>
              <a:schemeClr val="bg1"/>
            </a:solidFill>
          </a:ln>
        </p:spPr>
        <p:txBody>
          <a:bodyPr wrap="square" rtlCol="0">
            <a:spAutoFit/>
          </a:bodyPr>
          <a:lstStyle/>
          <a:p>
            <a:r>
              <a:rPr lang="en-US" dirty="0">
                <a:solidFill>
                  <a:schemeClr val="bg1"/>
                </a:solidFill>
              </a:rPr>
              <a:t>Data</a:t>
            </a:r>
          </a:p>
        </p:txBody>
      </p:sp>
      <p:cxnSp>
        <p:nvCxnSpPr>
          <p:cNvPr id="36" name="Straight Arrow Connector 35">
            <a:extLst>
              <a:ext uri="{FF2B5EF4-FFF2-40B4-BE49-F238E27FC236}">
                <a16:creationId xmlns:a16="http://schemas.microsoft.com/office/drawing/2014/main" id="{F40E4A6C-CE03-4449-02F6-BB417CC45114}"/>
              </a:ext>
            </a:extLst>
          </p:cNvPr>
          <p:cNvCxnSpPr>
            <a:cxnSpLocks/>
          </p:cNvCxnSpPr>
          <p:nvPr/>
        </p:nvCxnSpPr>
        <p:spPr>
          <a:xfrm flipV="1">
            <a:off x="36571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2D9DBE-6FEA-99A5-6B5D-CBBD27C0D61F}"/>
              </a:ext>
            </a:extLst>
          </p:cNvPr>
          <p:cNvCxnSpPr>
            <a:cxnSpLocks/>
          </p:cNvCxnSpPr>
          <p:nvPr/>
        </p:nvCxnSpPr>
        <p:spPr>
          <a:xfrm flipV="1">
            <a:off x="38095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8C31ECD-858E-DA4C-7F81-0DDDD9D0B854}"/>
              </a:ext>
            </a:extLst>
          </p:cNvPr>
          <p:cNvCxnSpPr>
            <a:cxnSpLocks/>
          </p:cNvCxnSpPr>
          <p:nvPr/>
        </p:nvCxnSpPr>
        <p:spPr>
          <a:xfrm flipV="1">
            <a:off x="39619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80E10B-73E3-EBF5-899F-73D72851C714}"/>
              </a:ext>
            </a:extLst>
          </p:cNvPr>
          <p:cNvCxnSpPr>
            <a:cxnSpLocks/>
          </p:cNvCxnSpPr>
          <p:nvPr/>
        </p:nvCxnSpPr>
        <p:spPr>
          <a:xfrm flipV="1">
            <a:off x="41143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00EECD-AFFD-99E4-A2AB-943152CCDF34}"/>
              </a:ext>
            </a:extLst>
          </p:cNvPr>
          <p:cNvCxnSpPr>
            <a:cxnSpLocks/>
          </p:cNvCxnSpPr>
          <p:nvPr/>
        </p:nvCxnSpPr>
        <p:spPr>
          <a:xfrm flipV="1">
            <a:off x="42667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FEF3927-DAA7-94A0-A573-EEC33E874050}"/>
              </a:ext>
            </a:extLst>
          </p:cNvPr>
          <p:cNvCxnSpPr>
            <a:cxnSpLocks/>
            <a:stCxn id="41" idx="0"/>
            <a:endCxn id="6" idx="1"/>
          </p:cNvCxnSpPr>
          <p:nvPr/>
        </p:nvCxnSpPr>
        <p:spPr>
          <a:xfrm rot="16200000" flipH="1">
            <a:off x="4744527" y="1307934"/>
            <a:ext cx="492651" cy="1196275"/>
          </a:xfrm>
          <a:prstGeom prst="bentConnector4">
            <a:avLst>
              <a:gd name="adj1" fmla="val -46402"/>
              <a:gd name="adj2" fmla="val 5192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C2B8A72-DE22-E96D-751A-032A4890BABE}"/>
              </a:ext>
            </a:extLst>
          </p:cNvPr>
          <p:cNvSpPr txBox="1"/>
          <p:nvPr/>
        </p:nvSpPr>
        <p:spPr>
          <a:xfrm>
            <a:off x="4673996" y="2145103"/>
            <a:ext cx="914994" cy="276999"/>
          </a:xfrm>
          <a:prstGeom prst="rect">
            <a:avLst/>
          </a:prstGeom>
          <a:noFill/>
        </p:spPr>
        <p:txBody>
          <a:bodyPr wrap="none" rtlCol="0">
            <a:spAutoFit/>
          </a:bodyPr>
          <a:lstStyle/>
          <a:p>
            <a:r>
              <a:rPr lang="en-US" sz="1200" dirty="0"/>
              <a:t>PC Advance</a:t>
            </a:r>
          </a:p>
        </p:txBody>
      </p:sp>
      <p:pic>
        <p:nvPicPr>
          <p:cNvPr id="50" name="Picture 49">
            <a:hlinkClick r:id="rId3" action="ppaction://hlinksldjump"/>
            <a:extLst>
              <a:ext uri="{FF2B5EF4-FFF2-40B4-BE49-F238E27FC236}">
                <a16:creationId xmlns:a16="http://schemas.microsoft.com/office/drawing/2014/main" id="{C9475374-5CB6-5EF6-42B7-2FE1E5786411}"/>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9" name="Title 8">
            <a:extLst>
              <a:ext uri="{FF2B5EF4-FFF2-40B4-BE49-F238E27FC236}">
                <a16:creationId xmlns:a16="http://schemas.microsoft.com/office/drawing/2014/main" id="{B2A47C82-9A81-696C-0DA6-55858BDD2CF2}"/>
              </a:ext>
            </a:extLst>
          </p:cNvPr>
          <p:cNvSpPr>
            <a:spLocks noGrp="1"/>
          </p:cNvSpPr>
          <p:nvPr>
            <p:ph type="ctrTitle"/>
          </p:nvPr>
        </p:nvSpPr>
        <p:spPr/>
        <p:txBody>
          <a:bodyPr/>
          <a:lstStyle/>
          <a:p>
            <a:r>
              <a:rPr lang="en-US" dirty="0"/>
              <a:t>Fetch State Machine Example</a:t>
            </a:r>
          </a:p>
        </p:txBody>
      </p:sp>
      <p:sp>
        <p:nvSpPr>
          <p:cNvPr id="2" name="Rectangle 1">
            <a:extLst>
              <a:ext uri="{FF2B5EF4-FFF2-40B4-BE49-F238E27FC236}">
                <a16:creationId xmlns:a16="http://schemas.microsoft.com/office/drawing/2014/main" id="{5DE0A318-9740-229A-AF89-65ED27429F8A}"/>
              </a:ext>
            </a:extLst>
          </p:cNvPr>
          <p:cNvSpPr/>
          <p:nvPr/>
        </p:nvSpPr>
        <p:spPr>
          <a:xfrm>
            <a:off x="4392715" y="5504277"/>
            <a:ext cx="1891246"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Fetch State Machine</a:t>
            </a:r>
          </a:p>
        </p:txBody>
      </p:sp>
      <p:sp>
        <p:nvSpPr>
          <p:cNvPr id="3" name="Rectangle 2">
            <a:extLst>
              <a:ext uri="{FF2B5EF4-FFF2-40B4-BE49-F238E27FC236}">
                <a16:creationId xmlns:a16="http://schemas.microsoft.com/office/drawing/2014/main" id="{D133E97C-B7F1-8AB8-B3CA-F9D6D7035D5D}"/>
              </a:ext>
            </a:extLst>
          </p:cNvPr>
          <p:cNvSpPr/>
          <p:nvPr/>
        </p:nvSpPr>
        <p:spPr>
          <a:xfrm>
            <a:off x="2572394" y="3839583"/>
            <a:ext cx="1005840"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Instruction Register</a:t>
            </a:r>
          </a:p>
          <a:p>
            <a:pPr algn="ctr"/>
            <a:r>
              <a:rPr lang="en-US" sz="1600" dirty="0"/>
              <a:t>High</a:t>
            </a:r>
          </a:p>
        </p:txBody>
      </p:sp>
      <p:cxnSp>
        <p:nvCxnSpPr>
          <p:cNvPr id="5" name="Connector: Elbow 4">
            <a:extLst>
              <a:ext uri="{FF2B5EF4-FFF2-40B4-BE49-F238E27FC236}">
                <a16:creationId xmlns:a16="http://schemas.microsoft.com/office/drawing/2014/main" id="{FE567D3D-C137-EE5D-6B55-80B822BA2F10}"/>
              </a:ext>
            </a:extLst>
          </p:cNvPr>
          <p:cNvCxnSpPr>
            <a:cxnSpLocks/>
            <a:stCxn id="2" idx="3"/>
            <a:endCxn id="15" idx="0"/>
          </p:cNvCxnSpPr>
          <p:nvPr/>
        </p:nvCxnSpPr>
        <p:spPr>
          <a:xfrm flipV="1">
            <a:off x="6283961" y="3810592"/>
            <a:ext cx="575346" cy="1944248"/>
          </a:xfrm>
          <a:prstGeom prst="bentConnector4">
            <a:avLst>
              <a:gd name="adj1" fmla="val 268549"/>
              <a:gd name="adj2" fmla="val 1117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3E0D80B-F0B8-645F-BBB6-302F877C8319}"/>
              </a:ext>
            </a:extLst>
          </p:cNvPr>
          <p:cNvCxnSpPr>
            <a:cxnSpLocks/>
            <a:stCxn id="2" idx="0"/>
            <a:endCxn id="14" idx="2"/>
          </p:cNvCxnSpPr>
          <p:nvPr/>
        </p:nvCxnSpPr>
        <p:spPr>
          <a:xfrm rot="16200000" flipV="1">
            <a:off x="4461937" y="4627875"/>
            <a:ext cx="624508" cy="11282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985FF14-7C77-61BE-461E-C64B31113277}"/>
              </a:ext>
            </a:extLst>
          </p:cNvPr>
          <p:cNvCxnSpPr>
            <a:cxnSpLocks/>
            <a:stCxn id="2" idx="0"/>
            <a:endCxn id="3" idx="2"/>
          </p:cNvCxnSpPr>
          <p:nvPr/>
        </p:nvCxnSpPr>
        <p:spPr>
          <a:xfrm rot="16200000" flipV="1">
            <a:off x="3894572" y="4060511"/>
            <a:ext cx="624508" cy="2263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B4E5EAB0-7E5B-F672-C59E-63E9F369608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16</a:t>
            </a:fld>
            <a:endParaRPr lang="en-US" b="1" dirty="0">
              <a:solidFill>
                <a:schemeClr val="bg1"/>
              </a:solidFill>
            </a:endParaRPr>
          </a:p>
        </p:txBody>
      </p:sp>
    </p:spTree>
    <p:custDataLst>
      <p:tags r:id="rId1"/>
    </p:custDataLst>
    <p:extLst>
      <p:ext uri="{BB962C8B-B14F-4D97-AF65-F5344CB8AC3E}">
        <p14:creationId xmlns:p14="http://schemas.microsoft.com/office/powerpoint/2010/main" val="13650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1000"/>
                            </p:stCondLst>
                            <p:childTnLst>
                              <p:par>
                                <p:cTn id="30" presetID="22" presetClass="entr" presetSubtype="2" fill="hold" grpId="1"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par>
                                <p:cTn id="53" presetID="22" presetClass="entr" presetSubtype="4"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down)">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1"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childTnLst>
                          </p:cTn>
                        </p:par>
                        <p:par>
                          <p:cTn id="61" fill="hold">
                            <p:stCondLst>
                              <p:cond delay="500"/>
                            </p:stCondLst>
                            <p:childTnLst>
                              <p:par>
                                <p:cTn id="62" presetID="1" presetClass="exit" presetSubtype="0" fill="hold" nodeType="afterEffect">
                                  <p:stCondLst>
                                    <p:cond delay="0"/>
                                  </p:stCondLst>
                                  <p:childTnLst>
                                    <p:set>
                                      <p:cBhvr>
                                        <p:cTn id="63" dur="1" fill="hold">
                                          <p:stCondLst>
                                            <p:cond delay="0"/>
                                          </p:stCondLst>
                                        </p:cTn>
                                        <p:tgtEl>
                                          <p:spTgt spid="32"/>
                                        </p:tgtEl>
                                        <p:attrNameLst>
                                          <p:attrName>style.visibility</p:attrName>
                                        </p:attrNameLst>
                                      </p:cBhvr>
                                      <p:to>
                                        <p:strVal val="hidden"/>
                                      </p:to>
                                    </p:set>
                                  </p:childTnLst>
                                </p:cTn>
                              </p:par>
                            </p:childTnLst>
                          </p:cTn>
                        </p:par>
                        <p:par>
                          <p:cTn id="64" fill="hold">
                            <p:stCondLst>
                              <p:cond delay="500"/>
                            </p:stCondLst>
                            <p:childTnLst>
                              <p:par>
                                <p:cTn id="65" presetID="1" presetClass="exit" presetSubtype="0" fill="hold" nodeType="afterEffect">
                                  <p:stCondLst>
                                    <p:cond delay="0"/>
                                  </p:stCondLst>
                                  <p:childTnLst>
                                    <p:set>
                                      <p:cBhvr>
                                        <p:cTn id="66" dur="1" fill="hold">
                                          <p:stCondLst>
                                            <p:cond delay="0"/>
                                          </p:stCondLst>
                                        </p:cTn>
                                        <p:tgtEl>
                                          <p:spTgt spid="37"/>
                                        </p:tgtEl>
                                        <p:attrNameLst>
                                          <p:attrName>style.visibility</p:attrName>
                                        </p:attrNameLst>
                                      </p:cBhvr>
                                      <p:to>
                                        <p:strVal val="hidden"/>
                                      </p:to>
                                    </p:set>
                                  </p:childTnLst>
                                </p:cTn>
                              </p:par>
                            </p:childTnLst>
                          </p:cTn>
                        </p:par>
                        <p:par>
                          <p:cTn id="67" fill="hold">
                            <p:stCondLst>
                              <p:cond delay="500"/>
                            </p:stCondLst>
                            <p:childTnLst>
                              <p:par>
                                <p:cTn id="68" presetID="22" presetClass="entr" presetSubtype="4"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2"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par>
                          <p:cTn id="79" fill="hold">
                            <p:stCondLst>
                              <p:cond delay="500"/>
                            </p:stCondLst>
                            <p:childTnLst>
                              <p:par>
                                <p:cTn id="80" presetID="1" presetClass="exit" presetSubtype="0" fill="hold" nodeType="afterEffect">
                                  <p:stCondLst>
                                    <p:cond delay="0"/>
                                  </p:stCondLst>
                                  <p:childTnLst>
                                    <p:set>
                                      <p:cBhvr>
                                        <p:cTn id="81" dur="1" fill="hold">
                                          <p:stCondLst>
                                            <p:cond delay="0"/>
                                          </p:stCondLst>
                                        </p:cTn>
                                        <p:tgtEl>
                                          <p:spTgt spid="38"/>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22" presetClass="entr" presetSubtype="4" fill="hold"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down)">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3"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left)">
                                      <p:cBhvr>
                                        <p:cTn id="95" dur="500"/>
                                        <p:tgtEl>
                                          <p:spTgt spid="28"/>
                                        </p:tgtEl>
                                      </p:cBhvr>
                                    </p:animEffect>
                                  </p:childTnLst>
                                </p:cTn>
                              </p:par>
                              <p:par>
                                <p:cTn id="96" presetID="1" presetClass="exit" presetSubtype="0" fill="hold" nodeType="withEffect">
                                  <p:stCondLst>
                                    <p:cond delay="0"/>
                                  </p:stCondLst>
                                  <p:childTnLst>
                                    <p:set>
                                      <p:cBhvr>
                                        <p:cTn id="97" dur="1" fill="hold">
                                          <p:stCondLst>
                                            <p:cond delay="0"/>
                                          </p:stCondLst>
                                        </p:cTn>
                                        <p:tgtEl>
                                          <p:spTgt spid="39"/>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40"/>
                                        </p:tgtEl>
                                        <p:attrNameLst>
                                          <p:attrName>style.visibility</p:attrName>
                                        </p:attrNameLst>
                                      </p:cBhvr>
                                      <p:to>
                                        <p:strVal val="hidden"/>
                                      </p:to>
                                    </p:se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left)">
                                      <p:cBhvr>
                                        <p:cTn id="103" dur="500"/>
                                        <p:tgtEl>
                                          <p:spTgt spid="4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wipe(left)">
                                      <p:cBhvr>
                                        <p:cTn id="10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2" grpId="1" animBg="1"/>
      <p:bldP spid="18" grpId="0" animBg="1"/>
      <p:bldP spid="28" grpId="0" animBg="1"/>
      <p:bldP spid="28" grpId="1" animBg="1"/>
      <p:bldP spid="28" grpId="2" animBg="1"/>
      <p:bldP spid="28" grpId="3" animBg="1"/>
      <p:bldP spid="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281775FE-6390-92F5-EE69-AFC2A7667713}"/>
              </a:ext>
            </a:extLst>
          </p:cNvPr>
          <p:cNvPicPr>
            <a:picLocks noChangeAspect="1"/>
          </p:cNvPicPr>
          <p:nvPr/>
        </p:nvPicPr>
        <p:blipFill rotWithShape="1">
          <a:blip r:embed="rId2">
            <a:extLst>
              <a:ext uri="{28A0092B-C50C-407E-A947-70E740481C1C}">
                <a14:useLocalDpi xmlns:a14="http://schemas.microsoft.com/office/drawing/2010/main" val="0"/>
              </a:ext>
            </a:extLst>
          </a:blip>
          <a:srcRect l="8634" t="6275" r="8402"/>
          <a:stretch/>
        </p:blipFill>
        <p:spPr>
          <a:xfrm rot="10800000">
            <a:off x="369651" y="-28685"/>
            <a:ext cx="10821480" cy="6876547"/>
          </a:xfrm>
          <a:prstGeom prst="rect">
            <a:avLst/>
          </a:prstGeom>
        </p:spPr>
      </p:pic>
      <p:sp>
        <p:nvSpPr>
          <p:cNvPr id="2" name="Title 1">
            <a:extLst>
              <a:ext uri="{FF2B5EF4-FFF2-40B4-BE49-F238E27FC236}">
                <a16:creationId xmlns:a16="http://schemas.microsoft.com/office/drawing/2014/main" id="{E9AE1059-F9BB-4893-A94F-CD565C4AA8A6}"/>
              </a:ext>
            </a:extLst>
          </p:cNvPr>
          <p:cNvSpPr>
            <a:spLocks noGrp="1"/>
          </p:cNvSpPr>
          <p:nvPr>
            <p:ph type="ctrTitle"/>
          </p:nvPr>
        </p:nvSpPr>
        <p:spPr>
          <a:xfrm>
            <a:off x="0" y="0"/>
            <a:ext cx="3519055" cy="803563"/>
          </a:xfrm>
          <a:prstGeom prst="rect">
            <a:avLst/>
          </a:prstGeom>
          <a:solidFill>
            <a:schemeClr val="bg1"/>
          </a:solidFill>
        </p:spPr>
        <p:txBody>
          <a:bodyPr anchor="ctr"/>
          <a:lstStyle/>
          <a:p>
            <a:r>
              <a:rPr lang="en-US" dirty="0"/>
              <a:t>Hardware</a:t>
            </a:r>
          </a:p>
        </p:txBody>
      </p:sp>
      <p:sp>
        <p:nvSpPr>
          <p:cNvPr id="6" name="Rectangle: Rounded Corners 5">
            <a:hlinkClick r:id="rId3" action="ppaction://hlinksldjump"/>
            <a:extLst>
              <a:ext uri="{FF2B5EF4-FFF2-40B4-BE49-F238E27FC236}">
                <a16:creationId xmlns:a16="http://schemas.microsoft.com/office/drawing/2014/main" id="{32F0A0E8-D303-442B-B773-A41CF36A29F4}"/>
              </a:ext>
            </a:extLst>
          </p:cNvPr>
          <p:cNvSpPr/>
          <p:nvPr/>
        </p:nvSpPr>
        <p:spPr>
          <a:xfrm>
            <a:off x="3366270" y="2027382"/>
            <a:ext cx="3363799" cy="90978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Register File</a:t>
            </a:r>
          </a:p>
        </p:txBody>
      </p:sp>
      <p:sp>
        <p:nvSpPr>
          <p:cNvPr id="7" name="Rectangle: Rounded Corners 6">
            <a:hlinkClick r:id="rId4" action="ppaction://hlinksldjump"/>
            <a:extLst>
              <a:ext uri="{FF2B5EF4-FFF2-40B4-BE49-F238E27FC236}">
                <a16:creationId xmlns:a16="http://schemas.microsoft.com/office/drawing/2014/main" id="{FCE96723-9968-4A27-8E5D-41D38762DF4B}"/>
              </a:ext>
            </a:extLst>
          </p:cNvPr>
          <p:cNvSpPr/>
          <p:nvPr/>
        </p:nvSpPr>
        <p:spPr>
          <a:xfrm>
            <a:off x="7815093" y="209394"/>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Clock</a:t>
            </a:r>
          </a:p>
        </p:txBody>
      </p:sp>
      <p:sp>
        <p:nvSpPr>
          <p:cNvPr id="8" name="Rectangle: Rounded Corners 7">
            <a:hlinkClick r:id="rId5" action="ppaction://hlinksldjump"/>
            <a:extLst>
              <a:ext uri="{FF2B5EF4-FFF2-40B4-BE49-F238E27FC236}">
                <a16:creationId xmlns:a16="http://schemas.microsoft.com/office/drawing/2014/main" id="{BEB474BE-0C5F-46BD-B21E-579C0F451DC1}"/>
              </a:ext>
            </a:extLst>
          </p:cNvPr>
          <p:cNvSpPr/>
          <p:nvPr/>
        </p:nvSpPr>
        <p:spPr>
          <a:xfrm>
            <a:off x="7067484" y="4591455"/>
            <a:ext cx="3602266"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Advance</a:t>
            </a:r>
          </a:p>
        </p:txBody>
      </p:sp>
      <p:sp>
        <p:nvSpPr>
          <p:cNvPr id="9" name="Rectangle: Rounded Corners 8">
            <a:hlinkClick r:id="rId6" action="ppaction://hlinksldjump"/>
            <a:extLst>
              <a:ext uri="{FF2B5EF4-FFF2-40B4-BE49-F238E27FC236}">
                <a16:creationId xmlns:a16="http://schemas.microsoft.com/office/drawing/2014/main" id="{6A9BFDFB-B769-4483-B239-F367E3B2FDCE}"/>
              </a:ext>
            </a:extLst>
          </p:cNvPr>
          <p:cNvSpPr/>
          <p:nvPr/>
        </p:nvSpPr>
        <p:spPr>
          <a:xfrm>
            <a:off x="4221801" y="3654755"/>
            <a:ext cx="1005840" cy="1688788"/>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 Reg Out</a:t>
            </a:r>
          </a:p>
        </p:txBody>
      </p:sp>
      <p:sp>
        <p:nvSpPr>
          <p:cNvPr id="10" name="Rectangle: Rounded Corners 9">
            <a:hlinkClick r:id="rId7" action="ppaction://hlinksldjump"/>
            <a:extLst>
              <a:ext uri="{FF2B5EF4-FFF2-40B4-BE49-F238E27FC236}">
                <a16:creationId xmlns:a16="http://schemas.microsoft.com/office/drawing/2014/main" id="{ABEBEB2C-9BA1-4139-82B5-E3314F01BDC4}"/>
              </a:ext>
            </a:extLst>
          </p:cNvPr>
          <p:cNvSpPr/>
          <p:nvPr/>
        </p:nvSpPr>
        <p:spPr>
          <a:xfrm>
            <a:off x="4221801" y="538844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Relative Branch</a:t>
            </a:r>
          </a:p>
        </p:txBody>
      </p:sp>
      <p:sp>
        <p:nvSpPr>
          <p:cNvPr id="11" name="Rectangle: Rounded Corners 10">
            <a:hlinkClick r:id="rId7" action="ppaction://hlinksldjump"/>
            <a:extLst>
              <a:ext uri="{FF2B5EF4-FFF2-40B4-BE49-F238E27FC236}">
                <a16:creationId xmlns:a16="http://schemas.microsoft.com/office/drawing/2014/main" id="{53EFB2DD-C02B-4B15-953D-8CCE657D44B4}"/>
              </a:ext>
            </a:extLst>
          </p:cNvPr>
          <p:cNvSpPr/>
          <p:nvPr/>
        </p:nvSpPr>
        <p:spPr>
          <a:xfrm>
            <a:off x="4221801" y="5825594"/>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Flags</a:t>
            </a:r>
          </a:p>
        </p:txBody>
      </p:sp>
      <p:sp>
        <p:nvSpPr>
          <p:cNvPr id="12" name="Rectangle: Rounded Corners 11">
            <a:hlinkClick r:id="rId7" action="ppaction://hlinksldjump"/>
            <a:extLst>
              <a:ext uri="{FF2B5EF4-FFF2-40B4-BE49-F238E27FC236}">
                <a16:creationId xmlns:a16="http://schemas.microsoft.com/office/drawing/2014/main" id="{5E0FCD79-557C-46AA-8D11-FB95F755999F}"/>
              </a:ext>
            </a:extLst>
          </p:cNvPr>
          <p:cNvSpPr/>
          <p:nvPr/>
        </p:nvSpPr>
        <p:spPr>
          <a:xfrm>
            <a:off x="5297366" y="3752504"/>
            <a:ext cx="1005840" cy="58997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Flags</a:t>
            </a:r>
          </a:p>
        </p:txBody>
      </p:sp>
      <p:sp>
        <p:nvSpPr>
          <p:cNvPr id="13" name="Rectangle: Rounded Corners 12">
            <a:hlinkClick r:id="rId7" action="ppaction://hlinksldjump"/>
            <a:extLst>
              <a:ext uri="{FF2B5EF4-FFF2-40B4-BE49-F238E27FC236}">
                <a16:creationId xmlns:a16="http://schemas.microsoft.com/office/drawing/2014/main" id="{83C4B9AC-D3C8-49F5-A394-7381AFC1BBBB}"/>
              </a:ext>
            </a:extLst>
          </p:cNvPr>
          <p:cNvSpPr/>
          <p:nvPr/>
        </p:nvSpPr>
        <p:spPr>
          <a:xfrm>
            <a:off x="506957" y="5614033"/>
            <a:ext cx="2859314"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A and B</a:t>
            </a:r>
          </a:p>
        </p:txBody>
      </p:sp>
      <p:sp>
        <p:nvSpPr>
          <p:cNvPr id="14" name="Rectangle: Rounded Corners 13">
            <a:hlinkClick r:id="rId7" action="ppaction://hlinksldjump"/>
            <a:extLst>
              <a:ext uri="{FF2B5EF4-FFF2-40B4-BE49-F238E27FC236}">
                <a16:creationId xmlns:a16="http://schemas.microsoft.com/office/drawing/2014/main" id="{29F598CB-CDC1-4F64-B301-759CCA57BAB2}"/>
              </a:ext>
            </a:extLst>
          </p:cNvPr>
          <p:cNvSpPr/>
          <p:nvPr/>
        </p:nvSpPr>
        <p:spPr>
          <a:xfrm>
            <a:off x="564201" y="4490885"/>
            <a:ext cx="2806580" cy="69764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ALU MUX</a:t>
            </a:r>
          </a:p>
        </p:txBody>
      </p:sp>
      <p:sp>
        <p:nvSpPr>
          <p:cNvPr id="15" name="Rectangle: Rounded Corners 14">
            <a:hlinkClick r:id="rId8" action="ppaction://hlinksldjump"/>
            <a:extLst>
              <a:ext uri="{FF2B5EF4-FFF2-40B4-BE49-F238E27FC236}">
                <a16:creationId xmlns:a16="http://schemas.microsoft.com/office/drawing/2014/main" id="{6AF603C1-0C9B-4619-BDE3-CF5DBEFD7270}"/>
              </a:ext>
            </a:extLst>
          </p:cNvPr>
          <p:cNvSpPr/>
          <p:nvPr/>
        </p:nvSpPr>
        <p:spPr>
          <a:xfrm>
            <a:off x="2879625" y="3992346"/>
            <a:ext cx="544402" cy="45545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ADC</a:t>
            </a:r>
          </a:p>
          <a:p>
            <a:pPr algn="ctr"/>
            <a:r>
              <a:rPr lang="en-US" sz="1200" dirty="0"/>
              <a:t>SBC</a:t>
            </a:r>
          </a:p>
        </p:txBody>
      </p:sp>
      <p:sp>
        <p:nvSpPr>
          <p:cNvPr id="16" name="Rectangle: Rounded Corners 15">
            <a:hlinkClick r:id="rId9" action="ppaction://hlinksldjump"/>
            <a:extLst>
              <a:ext uri="{FF2B5EF4-FFF2-40B4-BE49-F238E27FC236}">
                <a16:creationId xmlns:a16="http://schemas.microsoft.com/office/drawing/2014/main" id="{E2F1C275-1D5D-4537-A11F-9CAFFE545773}"/>
              </a:ext>
            </a:extLst>
          </p:cNvPr>
          <p:cNvSpPr/>
          <p:nvPr/>
        </p:nvSpPr>
        <p:spPr>
          <a:xfrm>
            <a:off x="1157593" y="5217079"/>
            <a:ext cx="2214468"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XOR MUX</a:t>
            </a:r>
          </a:p>
        </p:txBody>
      </p:sp>
      <p:sp>
        <p:nvSpPr>
          <p:cNvPr id="17" name="Rectangle: Rounded Corners 16">
            <a:hlinkClick r:id="rId9" action="ppaction://hlinksldjump"/>
            <a:extLst>
              <a:ext uri="{FF2B5EF4-FFF2-40B4-BE49-F238E27FC236}">
                <a16:creationId xmlns:a16="http://schemas.microsoft.com/office/drawing/2014/main" id="{A250250B-DD74-4BF8-85AA-A8517CD66CD0}"/>
              </a:ext>
            </a:extLst>
          </p:cNvPr>
          <p:cNvSpPr/>
          <p:nvPr/>
        </p:nvSpPr>
        <p:spPr>
          <a:xfrm>
            <a:off x="1235414" y="6102115"/>
            <a:ext cx="1440430" cy="71697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XOR</a:t>
            </a:r>
          </a:p>
          <a:p>
            <a:pPr algn="ctr"/>
            <a:r>
              <a:rPr lang="en-US" dirty="0"/>
              <a:t> ADD SUB</a:t>
            </a:r>
          </a:p>
        </p:txBody>
      </p:sp>
      <p:sp>
        <p:nvSpPr>
          <p:cNvPr id="18" name="Rectangle: Rounded Corners 17">
            <a:hlinkClick r:id="rId10" action="ppaction://hlinksldjump"/>
            <a:extLst>
              <a:ext uri="{FF2B5EF4-FFF2-40B4-BE49-F238E27FC236}">
                <a16:creationId xmlns:a16="http://schemas.microsoft.com/office/drawing/2014/main" id="{704375CE-2D2F-41D7-BB66-5A0AF628BB0B}"/>
              </a:ext>
            </a:extLst>
          </p:cNvPr>
          <p:cNvSpPr/>
          <p:nvPr/>
        </p:nvSpPr>
        <p:spPr>
          <a:xfrm>
            <a:off x="7095451" y="5832589"/>
            <a:ext cx="1978392" cy="93518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SRAM</a:t>
            </a:r>
          </a:p>
        </p:txBody>
      </p:sp>
      <p:sp>
        <p:nvSpPr>
          <p:cNvPr id="19" name="Rectangle: Rounded Corners 18">
            <a:hlinkClick r:id="rId10" action="ppaction://hlinksldjump"/>
            <a:extLst>
              <a:ext uri="{FF2B5EF4-FFF2-40B4-BE49-F238E27FC236}">
                <a16:creationId xmlns:a16="http://schemas.microsoft.com/office/drawing/2014/main" id="{44B6F7D4-839C-44BD-B14D-54E474AFC509}"/>
              </a:ext>
            </a:extLst>
          </p:cNvPr>
          <p:cNvSpPr/>
          <p:nvPr/>
        </p:nvSpPr>
        <p:spPr>
          <a:xfrm>
            <a:off x="8825730" y="1440855"/>
            <a:ext cx="1526050" cy="86325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SRAM</a:t>
            </a:r>
          </a:p>
          <a:p>
            <a:pPr algn="ctr"/>
            <a:r>
              <a:rPr lang="en-US" dirty="0"/>
              <a:t>Control</a:t>
            </a:r>
          </a:p>
        </p:txBody>
      </p:sp>
      <p:sp>
        <p:nvSpPr>
          <p:cNvPr id="20" name="Rectangle: Rounded Corners 19">
            <a:hlinkClick r:id="rId11" action="ppaction://hlinksldjump"/>
            <a:extLst>
              <a:ext uri="{FF2B5EF4-FFF2-40B4-BE49-F238E27FC236}">
                <a16:creationId xmlns:a16="http://schemas.microsoft.com/office/drawing/2014/main" id="{496573D3-1AAE-421A-9B8E-BEEADBA303D0}"/>
              </a:ext>
            </a:extLst>
          </p:cNvPr>
          <p:cNvSpPr/>
          <p:nvPr/>
        </p:nvSpPr>
        <p:spPr>
          <a:xfrm>
            <a:off x="7875422" y="3697470"/>
            <a:ext cx="1198418" cy="874595"/>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 Out </a:t>
            </a:r>
          </a:p>
          <a:p>
            <a:pPr algn="ctr"/>
            <a:r>
              <a:rPr lang="en-US" dirty="0"/>
              <a:t>Select</a:t>
            </a:r>
          </a:p>
        </p:txBody>
      </p:sp>
      <p:sp>
        <p:nvSpPr>
          <p:cNvPr id="21" name="Rectangle: Rounded Corners 20">
            <a:hlinkClick r:id="rId12" action="ppaction://hlinksldjump"/>
            <a:extLst>
              <a:ext uri="{FF2B5EF4-FFF2-40B4-BE49-F238E27FC236}">
                <a16:creationId xmlns:a16="http://schemas.microsoft.com/office/drawing/2014/main" id="{C8CC7C28-F618-9C74-3008-5BD61BF9E549}"/>
              </a:ext>
            </a:extLst>
          </p:cNvPr>
          <p:cNvSpPr/>
          <p:nvPr/>
        </p:nvSpPr>
        <p:spPr>
          <a:xfrm>
            <a:off x="6910626" y="209394"/>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Debug Mode</a:t>
            </a:r>
          </a:p>
        </p:txBody>
      </p:sp>
      <p:sp>
        <p:nvSpPr>
          <p:cNvPr id="22" name="Rectangle: Rounded Corners 21">
            <a:hlinkClick r:id="rId12" action="ppaction://hlinksldjump"/>
            <a:extLst>
              <a:ext uri="{FF2B5EF4-FFF2-40B4-BE49-F238E27FC236}">
                <a16:creationId xmlns:a16="http://schemas.microsoft.com/office/drawing/2014/main" id="{0B270D50-0508-DCEF-268B-6F0E1E4332F1}"/>
              </a:ext>
            </a:extLst>
          </p:cNvPr>
          <p:cNvSpPr/>
          <p:nvPr/>
        </p:nvSpPr>
        <p:spPr>
          <a:xfrm>
            <a:off x="8719560" y="209394"/>
            <a:ext cx="2459458"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Status And Control</a:t>
            </a:r>
          </a:p>
        </p:txBody>
      </p:sp>
      <p:sp>
        <p:nvSpPr>
          <p:cNvPr id="23" name="AutoShape 2">
            <a:extLst>
              <a:ext uri="{FF2B5EF4-FFF2-40B4-BE49-F238E27FC236}">
                <a16:creationId xmlns:a16="http://schemas.microsoft.com/office/drawing/2014/main" id="{B28DCDC8-C991-3499-63B5-4F7F859510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hlinkClick r:id="rId13" action="ppaction://hlinksldjump"/>
            <a:extLst>
              <a:ext uri="{FF2B5EF4-FFF2-40B4-BE49-F238E27FC236}">
                <a16:creationId xmlns:a16="http://schemas.microsoft.com/office/drawing/2014/main" id="{9843CD24-6002-E26E-C284-5C5E077E5472}"/>
              </a:ext>
            </a:extLst>
          </p:cNvPr>
          <p:cNvSpPr/>
          <p:nvPr/>
        </p:nvSpPr>
        <p:spPr>
          <a:xfrm>
            <a:off x="4262355" y="3136021"/>
            <a:ext cx="2057342"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a:t>
            </a:r>
          </a:p>
        </p:txBody>
      </p:sp>
      <p:sp>
        <p:nvSpPr>
          <p:cNvPr id="25" name="Rectangle: Rounded Corners 24">
            <a:hlinkClick r:id="rId13" action="ppaction://hlinksldjump"/>
            <a:extLst>
              <a:ext uri="{FF2B5EF4-FFF2-40B4-BE49-F238E27FC236}">
                <a16:creationId xmlns:a16="http://schemas.microsoft.com/office/drawing/2014/main" id="{C1BF4C52-E471-FF7E-AA3E-A514CCF94425}"/>
              </a:ext>
            </a:extLst>
          </p:cNvPr>
          <p:cNvSpPr/>
          <p:nvPr/>
        </p:nvSpPr>
        <p:spPr>
          <a:xfrm>
            <a:off x="9982129" y="2576483"/>
            <a:ext cx="815526"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PC</a:t>
            </a:r>
          </a:p>
        </p:txBody>
      </p:sp>
      <p:sp>
        <p:nvSpPr>
          <p:cNvPr id="26" name="Rectangle: Rounded Corners 25">
            <a:hlinkClick r:id="rId14" action="ppaction://hlinksldjump"/>
            <a:extLst>
              <a:ext uri="{FF2B5EF4-FFF2-40B4-BE49-F238E27FC236}">
                <a16:creationId xmlns:a16="http://schemas.microsoft.com/office/drawing/2014/main" id="{5B792B2D-DC5F-2760-FAF4-2A6D4B062309}"/>
              </a:ext>
            </a:extLst>
          </p:cNvPr>
          <p:cNvSpPr/>
          <p:nvPr/>
        </p:nvSpPr>
        <p:spPr>
          <a:xfrm>
            <a:off x="7387278" y="2298968"/>
            <a:ext cx="2594851" cy="137911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 </a:t>
            </a:r>
            <a:r>
              <a:rPr lang="en-US" dirty="0" err="1"/>
              <a:t>Intructions</a:t>
            </a:r>
            <a:endParaRPr lang="en-US" dirty="0"/>
          </a:p>
        </p:txBody>
      </p:sp>
      <p:sp>
        <p:nvSpPr>
          <p:cNvPr id="27" name="Rectangle: Rounded Corners 26">
            <a:hlinkClick r:id="rId15" action="ppaction://hlinksldjump"/>
            <a:extLst>
              <a:ext uri="{FF2B5EF4-FFF2-40B4-BE49-F238E27FC236}">
                <a16:creationId xmlns:a16="http://schemas.microsoft.com/office/drawing/2014/main" id="{A0DA6D50-7552-4D1B-1A54-43694F6BE69A}"/>
              </a:ext>
            </a:extLst>
          </p:cNvPr>
          <p:cNvSpPr/>
          <p:nvPr/>
        </p:nvSpPr>
        <p:spPr>
          <a:xfrm>
            <a:off x="9151661" y="3561665"/>
            <a:ext cx="1518089"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Counter</a:t>
            </a:r>
          </a:p>
        </p:txBody>
      </p:sp>
    </p:spTree>
    <p:extLst>
      <p:ext uri="{BB962C8B-B14F-4D97-AF65-F5344CB8AC3E}">
        <p14:creationId xmlns:p14="http://schemas.microsoft.com/office/powerpoint/2010/main" val="24435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Rectangle 471">
            <a:extLst>
              <a:ext uri="{FF2B5EF4-FFF2-40B4-BE49-F238E27FC236}">
                <a16:creationId xmlns:a16="http://schemas.microsoft.com/office/drawing/2014/main" id="{FD22F2E9-2DDE-4BB5-9BF5-E7B9D3639C78}"/>
              </a:ext>
            </a:extLst>
          </p:cNvPr>
          <p:cNvSpPr/>
          <p:nvPr/>
        </p:nvSpPr>
        <p:spPr>
          <a:xfrm>
            <a:off x="11460988" y="4138139"/>
            <a:ext cx="688766"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A07BA25-0F31-4359-960F-31B007A0CCE1}"/>
              </a:ext>
            </a:extLst>
          </p:cNvPr>
          <p:cNvSpPr/>
          <p:nvPr/>
        </p:nvSpPr>
        <p:spPr>
          <a:xfrm>
            <a:off x="11460988" y="1215642"/>
            <a:ext cx="688766"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CD78E2E-56C2-48AD-B4E7-F615D86E9D33}"/>
              </a:ext>
            </a:extLst>
          </p:cNvPr>
          <p:cNvPicPr>
            <a:picLocks noChangeAspect="1"/>
          </p:cNvPicPr>
          <p:nvPr/>
        </p:nvPicPr>
        <p:blipFill>
          <a:blip r:embed="rId3"/>
          <a:stretch>
            <a:fillRect/>
          </a:stretch>
        </p:blipFill>
        <p:spPr>
          <a:xfrm rot="10800000">
            <a:off x="169012" y="2553010"/>
            <a:ext cx="1608902" cy="1022075"/>
          </a:xfrm>
          <a:prstGeom prst="rect">
            <a:avLst/>
          </a:prstGeom>
        </p:spPr>
      </p:pic>
      <p:pic>
        <p:nvPicPr>
          <p:cNvPr id="22" name="Picture 21">
            <a:extLst>
              <a:ext uri="{FF2B5EF4-FFF2-40B4-BE49-F238E27FC236}">
                <a16:creationId xmlns:a16="http://schemas.microsoft.com/office/drawing/2014/main" id="{28CF5E5D-16CB-4475-9A77-FCC97506D784}"/>
              </a:ext>
            </a:extLst>
          </p:cNvPr>
          <p:cNvPicPr>
            <a:picLocks noChangeAspect="1"/>
          </p:cNvPicPr>
          <p:nvPr/>
        </p:nvPicPr>
        <p:blipFill>
          <a:blip r:embed="rId4"/>
          <a:stretch>
            <a:fillRect/>
          </a:stretch>
        </p:blipFill>
        <p:spPr>
          <a:xfrm rot="5400000">
            <a:off x="1946565" y="2249294"/>
            <a:ext cx="1741669" cy="1576035"/>
          </a:xfrm>
          <a:prstGeom prst="rect">
            <a:avLst/>
          </a:prstGeom>
        </p:spPr>
      </p:pic>
      <p:sp>
        <p:nvSpPr>
          <p:cNvPr id="2" name="Title 1">
            <a:extLst>
              <a:ext uri="{FF2B5EF4-FFF2-40B4-BE49-F238E27FC236}">
                <a16:creationId xmlns:a16="http://schemas.microsoft.com/office/drawing/2014/main" id="{08B246D3-941D-46D1-A7D2-804BE3128086}"/>
              </a:ext>
            </a:extLst>
          </p:cNvPr>
          <p:cNvSpPr>
            <a:spLocks noGrp="1"/>
          </p:cNvSpPr>
          <p:nvPr>
            <p:ph type="ctrTitle"/>
          </p:nvPr>
        </p:nvSpPr>
        <p:spPr>
          <a:prstGeom prst="rect">
            <a:avLst/>
          </a:prstGeom>
        </p:spPr>
        <p:txBody>
          <a:bodyPr/>
          <a:lstStyle/>
          <a:p>
            <a:r>
              <a:rPr lang="en-US" dirty="0"/>
              <a:t>Register File</a:t>
            </a:r>
          </a:p>
        </p:txBody>
      </p:sp>
      <p:pic>
        <p:nvPicPr>
          <p:cNvPr id="17" name="Picture 16">
            <a:extLst>
              <a:ext uri="{FF2B5EF4-FFF2-40B4-BE49-F238E27FC236}">
                <a16:creationId xmlns:a16="http://schemas.microsoft.com/office/drawing/2014/main" id="{853F47E3-9ABF-4FC4-9096-59288DAC418D}"/>
              </a:ext>
            </a:extLst>
          </p:cNvPr>
          <p:cNvPicPr>
            <a:picLocks noChangeAspect="1"/>
          </p:cNvPicPr>
          <p:nvPr/>
        </p:nvPicPr>
        <p:blipFill>
          <a:blip r:embed="rId5"/>
          <a:stretch>
            <a:fillRect/>
          </a:stretch>
        </p:blipFill>
        <p:spPr>
          <a:xfrm>
            <a:off x="7647630" y="4973903"/>
            <a:ext cx="2723191" cy="1240645"/>
          </a:xfrm>
          <a:prstGeom prst="rect">
            <a:avLst/>
          </a:prstGeom>
        </p:spPr>
      </p:pic>
      <p:pic>
        <p:nvPicPr>
          <p:cNvPr id="24" name="Picture 23">
            <a:extLst>
              <a:ext uri="{FF2B5EF4-FFF2-40B4-BE49-F238E27FC236}">
                <a16:creationId xmlns:a16="http://schemas.microsoft.com/office/drawing/2014/main" id="{FDD915CB-4C7D-43F1-97AA-A3038911EB13}"/>
              </a:ext>
            </a:extLst>
          </p:cNvPr>
          <p:cNvPicPr>
            <a:picLocks noChangeAspect="1"/>
          </p:cNvPicPr>
          <p:nvPr/>
        </p:nvPicPr>
        <p:blipFill>
          <a:blip r:embed="rId6"/>
          <a:stretch>
            <a:fillRect/>
          </a:stretch>
        </p:blipFill>
        <p:spPr>
          <a:xfrm>
            <a:off x="1696173" y="5512707"/>
            <a:ext cx="2081495" cy="1090880"/>
          </a:xfrm>
          <a:prstGeom prst="rect">
            <a:avLst/>
          </a:prstGeom>
        </p:spPr>
      </p:pic>
      <p:sp>
        <p:nvSpPr>
          <p:cNvPr id="25" name="TextBox 24">
            <a:extLst>
              <a:ext uri="{FF2B5EF4-FFF2-40B4-BE49-F238E27FC236}">
                <a16:creationId xmlns:a16="http://schemas.microsoft.com/office/drawing/2014/main" id="{1DECF081-7439-4F49-BB73-D7511364B531}"/>
              </a:ext>
            </a:extLst>
          </p:cNvPr>
          <p:cNvSpPr txBox="1"/>
          <p:nvPr/>
        </p:nvSpPr>
        <p:spPr>
          <a:xfrm>
            <a:off x="2525253" y="1098415"/>
            <a:ext cx="1330814" cy="577081"/>
          </a:xfrm>
          <a:prstGeom prst="rect">
            <a:avLst/>
          </a:prstGeom>
          <a:solidFill>
            <a:srgbClr val="FFFFCC"/>
          </a:solidFill>
        </p:spPr>
        <p:txBody>
          <a:bodyPr wrap="none" rtlCol="0">
            <a:spAutoFit/>
          </a:bodyPr>
          <a:lstStyle/>
          <a:p>
            <a:r>
              <a:rPr lang="en-US" sz="1050" b="1" u="sng" dirty="0"/>
              <a:t>Read from Register</a:t>
            </a:r>
            <a:endParaRPr lang="en-US" sz="1050" dirty="0"/>
          </a:p>
          <a:p>
            <a:pPr marL="171450" indent="-171450">
              <a:buFont typeface="Arial" panose="020B0604020202020204" pitchFamily="34" charset="0"/>
              <a:buChar char="•"/>
            </a:pPr>
            <a:r>
              <a:rPr lang="en-US" sz="1050" dirty="0"/>
              <a:t>~G Output Enable</a:t>
            </a:r>
          </a:p>
          <a:p>
            <a:pPr marL="171450" indent="-171450">
              <a:buFont typeface="Arial" panose="020B0604020202020204" pitchFamily="34" charset="0"/>
              <a:buChar char="•"/>
            </a:pPr>
            <a:r>
              <a:rPr lang="en-US" sz="1050" dirty="0"/>
              <a:t>A,B Register Id</a:t>
            </a:r>
          </a:p>
        </p:txBody>
      </p:sp>
      <p:sp>
        <p:nvSpPr>
          <p:cNvPr id="26" name="TextBox 25">
            <a:extLst>
              <a:ext uri="{FF2B5EF4-FFF2-40B4-BE49-F238E27FC236}">
                <a16:creationId xmlns:a16="http://schemas.microsoft.com/office/drawing/2014/main" id="{28BC0C98-8210-47B5-9649-E50C355DF5DD}"/>
              </a:ext>
            </a:extLst>
          </p:cNvPr>
          <p:cNvSpPr txBox="1"/>
          <p:nvPr/>
        </p:nvSpPr>
        <p:spPr>
          <a:xfrm>
            <a:off x="2525253" y="4367047"/>
            <a:ext cx="1619354" cy="577081"/>
          </a:xfrm>
          <a:prstGeom prst="rect">
            <a:avLst/>
          </a:prstGeom>
          <a:solidFill>
            <a:srgbClr val="FFFFCC"/>
          </a:solidFill>
        </p:spPr>
        <p:txBody>
          <a:bodyPr wrap="none" rtlCol="0">
            <a:spAutoFit/>
          </a:bodyPr>
          <a:lstStyle/>
          <a:p>
            <a:r>
              <a:rPr lang="en-US" sz="1050" b="1" u="sng" dirty="0"/>
              <a:t>Write to Register </a:t>
            </a:r>
            <a:endParaRPr lang="en-US" sz="1050" dirty="0"/>
          </a:p>
          <a:p>
            <a:pPr marL="171450" indent="-171450">
              <a:buFont typeface="Arial" panose="020B0604020202020204" pitchFamily="34" charset="0"/>
              <a:buChar char="•"/>
            </a:pPr>
            <a:r>
              <a:rPr lang="en-US" sz="1050" b="1" dirty="0"/>
              <a:t>~G</a:t>
            </a:r>
            <a:r>
              <a:rPr lang="en-US" sz="1050" dirty="0"/>
              <a:t>:  Input Clock Enable</a:t>
            </a:r>
          </a:p>
          <a:p>
            <a:pPr marL="171450" indent="-171450">
              <a:buFont typeface="Arial" panose="020B0604020202020204" pitchFamily="34" charset="0"/>
              <a:buChar char="•"/>
            </a:pPr>
            <a:r>
              <a:rPr lang="en-US" sz="1050" b="1" dirty="0"/>
              <a:t>A,B </a:t>
            </a:r>
            <a:r>
              <a:rPr lang="en-US" sz="1050" dirty="0"/>
              <a:t>Register Id</a:t>
            </a:r>
          </a:p>
        </p:txBody>
      </p:sp>
      <p:cxnSp>
        <p:nvCxnSpPr>
          <p:cNvPr id="28" name="Straight Connector 27">
            <a:extLst>
              <a:ext uri="{FF2B5EF4-FFF2-40B4-BE49-F238E27FC236}">
                <a16:creationId xmlns:a16="http://schemas.microsoft.com/office/drawing/2014/main" id="{AA30994E-A93C-4579-970C-AA1D1E785A8D}"/>
              </a:ext>
            </a:extLst>
          </p:cNvPr>
          <p:cNvCxnSpPr/>
          <p:nvPr/>
        </p:nvCxnSpPr>
        <p:spPr>
          <a:xfrm>
            <a:off x="1086925" y="1712037"/>
            <a:ext cx="0" cy="983048"/>
          </a:xfrm>
          <a:prstGeom prst="line">
            <a:avLst/>
          </a:prstGeom>
        </p:spPr>
        <p:style>
          <a:lnRef idx="2">
            <a:schemeClr val="accent3"/>
          </a:lnRef>
          <a:fillRef idx="0">
            <a:schemeClr val="accent3"/>
          </a:fillRef>
          <a:effectRef idx="1">
            <a:schemeClr val="accent3"/>
          </a:effectRef>
          <a:fontRef idx="minor">
            <a:schemeClr val="tx1"/>
          </a:fontRef>
        </p:style>
      </p:cxnSp>
      <p:sp>
        <p:nvSpPr>
          <p:cNvPr id="29" name="TextBox 28">
            <a:extLst>
              <a:ext uri="{FF2B5EF4-FFF2-40B4-BE49-F238E27FC236}">
                <a16:creationId xmlns:a16="http://schemas.microsoft.com/office/drawing/2014/main" id="{12D9562C-47F7-4C84-A736-3C14378D4C4A}"/>
              </a:ext>
            </a:extLst>
          </p:cNvPr>
          <p:cNvSpPr txBox="1"/>
          <p:nvPr/>
        </p:nvSpPr>
        <p:spPr>
          <a:xfrm>
            <a:off x="836039" y="1437492"/>
            <a:ext cx="519694" cy="276999"/>
          </a:xfrm>
          <a:prstGeom prst="rect">
            <a:avLst/>
          </a:prstGeom>
          <a:solidFill>
            <a:srgbClr val="FFFFCC"/>
          </a:solidFill>
        </p:spPr>
        <p:txBody>
          <a:bodyPr wrap="none" rtlCol="0">
            <a:spAutoFit/>
          </a:bodyPr>
          <a:lstStyle/>
          <a:p>
            <a:r>
              <a:rPr lang="en-US" sz="1200" dirty="0"/>
              <a:t>Clock</a:t>
            </a:r>
          </a:p>
        </p:txBody>
      </p:sp>
      <p:cxnSp>
        <p:nvCxnSpPr>
          <p:cNvPr id="30" name="Straight Connector 29">
            <a:extLst>
              <a:ext uri="{FF2B5EF4-FFF2-40B4-BE49-F238E27FC236}">
                <a16:creationId xmlns:a16="http://schemas.microsoft.com/office/drawing/2014/main" id="{59FEBD6D-250D-4009-81C4-2105DDDABC71}"/>
              </a:ext>
            </a:extLst>
          </p:cNvPr>
          <p:cNvCxnSpPr>
            <a:cxnSpLocks/>
          </p:cNvCxnSpPr>
          <p:nvPr/>
        </p:nvCxnSpPr>
        <p:spPr>
          <a:xfrm>
            <a:off x="745400" y="2361839"/>
            <a:ext cx="0" cy="33570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CBC66723-B8E9-4156-8347-2B53DCF4AD5B}"/>
              </a:ext>
            </a:extLst>
          </p:cNvPr>
          <p:cNvCxnSpPr>
            <a:cxnSpLocks/>
          </p:cNvCxnSpPr>
          <p:nvPr/>
        </p:nvCxnSpPr>
        <p:spPr>
          <a:xfrm>
            <a:off x="1080271" y="3429000"/>
            <a:ext cx="0" cy="335700"/>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a:extLst>
              <a:ext uri="{FF2B5EF4-FFF2-40B4-BE49-F238E27FC236}">
                <a16:creationId xmlns:a16="http://schemas.microsoft.com/office/drawing/2014/main" id="{A0D23763-24B4-44DF-A3CC-2C94D0E50D90}"/>
              </a:ext>
            </a:extLst>
          </p:cNvPr>
          <p:cNvCxnSpPr>
            <a:cxnSpLocks/>
          </p:cNvCxnSpPr>
          <p:nvPr/>
        </p:nvCxnSpPr>
        <p:spPr>
          <a:xfrm>
            <a:off x="430368" y="3433977"/>
            <a:ext cx="0" cy="33570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35" name="Straight Connector 34">
            <a:extLst>
              <a:ext uri="{FF2B5EF4-FFF2-40B4-BE49-F238E27FC236}">
                <a16:creationId xmlns:a16="http://schemas.microsoft.com/office/drawing/2014/main" id="{FAE9DAD8-0BF8-40A9-B25A-865682755965}"/>
              </a:ext>
            </a:extLst>
          </p:cNvPr>
          <p:cNvCxnSpPr>
            <a:cxnSpLocks/>
          </p:cNvCxnSpPr>
          <p:nvPr/>
        </p:nvCxnSpPr>
        <p:spPr>
          <a:xfrm>
            <a:off x="147976" y="3769182"/>
            <a:ext cx="930685"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38" name="Straight Connector 37">
            <a:extLst>
              <a:ext uri="{FF2B5EF4-FFF2-40B4-BE49-F238E27FC236}">
                <a16:creationId xmlns:a16="http://schemas.microsoft.com/office/drawing/2014/main" id="{83D88A28-65D2-4D54-AD79-091342C915C9}"/>
              </a:ext>
            </a:extLst>
          </p:cNvPr>
          <p:cNvCxnSpPr>
            <a:cxnSpLocks/>
          </p:cNvCxnSpPr>
          <p:nvPr/>
        </p:nvCxnSpPr>
        <p:spPr>
          <a:xfrm flipH="1">
            <a:off x="167198" y="2361839"/>
            <a:ext cx="914400" cy="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9" name="Straight Connector 38">
            <a:extLst>
              <a:ext uri="{FF2B5EF4-FFF2-40B4-BE49-F238E27FC236}">
                <a16:creationId xmlns:a16="http://schemas.microsoft.com/office/drawing/2014/main" id="{D049FC9B-9C67-45AD-81B5-A7C86D8B2E25}"/>
              </a:ext>
            </a:extLst>
          </p:cNvPr>
          <p:cNvCxnSpPr>
            <a:cxnSpLocks/>
          </p:cNvCxnSpPr>
          <p:nvPr/>
        </p:nvCxnSpPr>
        <p:spPr>
          <a:xfrm flipH="1">
            <a:off x="149980" y="2359811"/>
            <a:ext cx="14290" cy="1413853"/>
          </a:xfrm>
          <a:prstGeom prst="line">
            <a:avLst/>
          </a:prstGeom>
        </p:spPr>
        <p:style>
          <a:lnRef idx="2">
            <a:schemeClr val="accent3"/>
          </a:lnRef>
          <a:fillRef idx="0">
            <a:schemeClr val="accent3"/>
          </a:fillRef>
          <a:effectRef idx="1">
            <a:schemeClr val="accent3"/>
          </a:effectRef>
          <a:fontRef idx="minor">
            <a:schemeClr val="tx1"/>
          </a:fontRef>
        </p:style>
      </p:cxnSp>
      <p:grpSp>
        <p:nvGrpSpPr>
          <p:cNvPr id="19" name="Group 18">
            <a:extLst>
              <a:ext uri="{FF2B5EF4-FFF2-40B4-BE49-F238E27FC236}">
                <a16:creationId xmlns:a16="http://schemas.microsoft.com/office/drawing/2014/main" id="{0004084C-4A22-4310-8D1F-265AF3DD93D1}"/>
              </a:ext>
            </a:extLst>
          </p:cNvPr>
          <p:cNvGrpSpPr/>
          <p:nvPr/>
        </p:nvGrpSpPr>
        <p:grpSpPr>
          <a:xfrm>
            <a:off x="2878645" y="3632784"/>
            <a:ext cx="325024" cy="766272"/>
            <a:chOff x="2475239" y="1839635"/>
            <a:chExt cx="325024" cy="914400"/>
          </a:xfrm>
        </p:grpSpPr>
        <p:cxnSp>
          <p:nvCxnSpPr>
            <p:cNvPr id="46" name="Straight Connector 45">
              <a:extLst>
                <a:ext uri="{FF2B5EF4-FFF2-40B4-BE49-F238E27FC236}">
                  <a16:creationId xmlns:a16="http://schemas.microsoft.com/office/drawing/2014/main" id="{6EF6E4C4-09E3-434A-897D-A56E0E77084B}"/>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5C9627-800A-4DEC-B472-2B6BFC4A17A7}"/>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52D8F7-1F79-4099-B207-153F37E81267}"/>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DCAA0DEF-0B34-4B9A-84D1-3E0D054E47FB}"/>
              </a:ext>
            </a:extLst>
          </p:cNvPr>
          <p:cNvCxnSpPr>
            <a:cxnSpLocks/>
          </p:cNvCxnSpPr>
          <p:nvPr/>
        </p:nvCxnSpPr>
        <p:spPr>
          <a:xfrm>
            <a:off x="2385629" y="3689494"/>
            <a:ext cx="0" cy="29083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C408CB-F9D5-4762-B5E0-19A55A786C7B}"/>
              </a:ext>
            </a:extLst>
          </p:cNvPr>
          <p:cNvCxnSpPr>
            <a:cxnSpLocks/>
          </p:cNvCxnSpPr>
          <p:nvPr/>
        </p:nvCxnSpPr>
        <p:spPr>
          <a:xfrm>
            <a:off x="2225326" y="3696601"/>
            <a:ext cx="0" cy="15688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CBE30A-6D59-4F69-83AD-F047D082AB05}"/>
              </a:ext>
            </a:extLst>
          </p:cNvPr>
          <p:cNvCxnSpPr>
            <a:cxnSpLocks/>
          </p:cNvCxnSpPr>
          <p:nvPr/>
        </p:nvCxnSpPr>
        <p:spPr>
          <a:xfrm>
            <a:off x="2546440" y="3690196"/>
            <a:ext cx="0" cy="44327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4CE03A-0E5D-4FF5-9C42-34884EBD88E7}"/>
              </a:ext>
            </a:extLst>
          </p:cNvPr>
          <p:cNvCxnSpPr>
            <a:cxnSpLocks/>
          </p:cNvCxnSpPr>
          <p:nvPr/>
        </p:nvCxnSpPr>
        <p:spPr>
          <a:xfrm flipH="1">
            <a:off x="2698517" y="3705980"/>
            <a:ext cx="0" cy="57225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8AACB8-32C9-4336-BDA8-BC4259CFC116}"/>
              </a:ext>
            </a:extLst>
          </p:cNvPr>
          <p:cNvCxnSpPr>
            <a:cxnSpLocks/>
          </p:cNvCxnSpPr>
          <p:nvPr/>
        </p:nvCxnSpPr>
        <p:spPr>
          <a:xfrm>
            <a:off x="601444" y="3430802"/>
            <a:ext cx="0" cy="56250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10187E0-C1EB-4423-BA15-B02E7EC4C41B}"/>
              </a:ext>
            </a:extLst>
          </p:cNvPr>
          <p:cNvCxnSpPr>
            <a:cxnSpLocks/>
          </p:cNvCxnSpPr>
          <p:nvPr/>
        </p:nvCxnSpPr>
        <p:spPr>
          <a:xfrm>
            <a:off x="921539" y="3435854"/>
            <a:ext cx="0" cy="42903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56515D7-D860-44C3-AA66-34466CCD9899}"/>
              </a:ext>
            </a:extLst>
          </p:cNvPr>
          <p:cNvCxnSpPr>
            <a:cxnSpLocks/>
          </p:cNvCxnSpPr>
          <p:nvPr/>
        </p:nvCxnSpPr>
        <p:spPr>
          <a:xfrm>
            <a:off x="596520" y="2148649"/>
            <a:ext cx="0" cy="55482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D6FBBC-AB53-4139-8C1F-86FC94EFB933}"/>
              </a:ext>
            </a:extLst>
          </p:cNvPr>
          <p:cNvCxnSpPr>
            <a:cxnSpLocks/>
          </p:cNvCxnSpPr>
          <p:nvPr/>
        </p:nvCxnSpPr>
        <p:spPr>
          <a:xfrm>
            <a:off x="1247882" y="2290301"/>
            <a:ext cx="0" cy="40869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3561F3-358A-47AA-89A4-DC985483AB32}"/>
              </a:ext>
            </a:extLst>
          </p:cNvPr>
          <p:cNvCxnSpPr>
            <a:cxnSpLocks/>
          </p:cNvCxnSpPr>
          <p:nvPr/>
        </p:nvCxnSpPr>
        <p:spPr>
          <a:xfrm flipH="1">
            <a:off x="601005" y="2147825"/>
            <a:ext cx="1265445" cy="82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38326B-AC30-4213-9075-5BD862CE42F7}"/>
              </a:ext>
            </a:extLst>
          </p:cNvPr>
          <p:cNvCxnSpPr>
            <a:cxnSpLocks/>
          </p:cNvCxnSpPr>
          <p:nvPr/>
        </p:nvCxnSpPr>
        <p:spPr>
          <a:xfrm flipH="1">
            <a:off x="1250943" y="2292084"/>
            <a:ext cx="47364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6AEE66A-9CBC-43D1-81F4-F1A38A9C6BB2}"/>
              </a:ext>
            </a:extLst>
          </p:cNvPr>
          <p:cNvCxnSpPr>
            <a:cxnSpLocks/>
          </p:cNvCxnSpPr>
          <p:nvPr/>
        </p:nvCxnSpPr>
        <p:spPr>
          <a:xfrm flipH="1">
            <a:off x="603663" y="3980329"/>
            <a:ext cx="1771984"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1DAB50-D8BA-4C97-B562-C9BA8BD4E804}"/>
              </a:ext>
            </a:extLst>
          </p:cNvPr>
          <p:cNvCxnSpPr>
            <a:cxnSpLocks/>
          </p:cNvCxnSpPr>
          <p:nvPr/>
        </p:nvCxnSpPr>
        <p:spPr>
          <a:xfrm flipH="1">
            <a:off x="930744" y="3853482"/>
            <a:ext cx="1294582"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DD5344C-C304-49F1-AF25-0F38F643040A}"/>
              </a:ext>
            </a:extLst>
          </p:cNvPr>
          <p:cNvCxnSpPr>
            <a:cxnSpLocks/>
          </p:cNvCxnSpPr>
          <p:nvPr/>
        </p:nvCxnSpPr>
        <p:spPr>
          <a:xfrm flipH="1">
            <a:off x="1866450" y="4127653"/>
            <a:ext cx="679667"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5B938AC-3396-439E-A018-F66C21B4FEA4}"/>
              </a:ext>
            </a:extLst>
          </p:cNvPr>
          <p:cNvCxnSpPr>
            <a:cxnSpLocks/>
          </p:cNvCxnSpPr>
          <p:nvPr/>
        </p:nvCxnSpPr>
        <p:spPr>
          <a:xfrm>
            <a:off x="1714050" y="2281332"/>
            <a:ext cx="0" cy="199690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5C5FEE28-7BB6-4A7C-9CE0-E372BF585223}"/>
              </a:ext>
            </a:extLst>
          </p:cNvPr>
          <p:cNvGrpSpPr/>
          <p:nvPr/>
        </p:nvGrpSpPr>
        <p:grpSpPr>
          <a:xfrm rot="10800000">
            <a:off x="849829" y="2467683"/>
            <a:ext cx="144980" cy="231112"/>
            <a:chOff x="943958" y="3440342"/>
            <a:chExt cx="144980" cy="231112"/>
          </a:xfrm>
        </p:grpSpPr>
        <p:sp>
          <p:nvSpPr>
            <p:cNvPr id="90" name="Oval 89">
              <a:extLst>
                <a:ext uri="{FF2B5EF4-FFF2-40B4-BE49-F238E27FC236}">
                  <a16:creationId xmlns:a16="http://schemas.microsoft.com/office/drawing/2014/main" id="{85297213-F822-4911-B535-ED7E4044DAB4}"/>
                </a:ext>
              </a:extLst>
            </p:cNvPr>
            <p:cNvSpPr/>
            <p:nvPr/>
          </p:nvSpPr>
          <p:spPr>
            <a:xfrm rot="10800000">
              <a:off x="943958"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C1</a:t>
              </a:r>
            </a:p>
          </p:txBody>
        </p:sp>
        <p:cxnSp>
          <p:nvCxnSpPr>
            <p:cNvPr id="91" name="Straight Connector 90">
              <a:extLst>
                <a:ext uri="{FF2B5EF4-FFF2-40B4-BE49-F238E27FC236}">
                  <a16:creationId xmlns:a16="http://schemas.microsoft.com/office/drawing/2014/main" id="{EB35FEB3-7A62-450E-AA01-6D9720A62E66}"/>
                </a:ext>
              </a:extLst>
            </p:cNvPr>
            <p:cNvCxnSpPr>
              <a:cxnSpLocks/>
              <a:endCxn id="90" idx="4"/>
            </p:cNvCxnSpPr>
            <p:nvPr/>
          </p:nvCxnSpPr>
          <p:spPr>
            <a:xfrm rot="10800000" flipH="1" flipV="1">
              <a:off x="1015668" y="3440342"/>
              <a:ext cx="780" cy="831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6E9847FD-05C1-423E-8797-0C952CF98C31}"/>
              </a:ext>
            </a:extLst>
          </p:cNvPr>
          <p:cNvGrpSpPr/>
          <p:nvPr/>
        </p:nvGrpSpPr>
        <p:grpSpPr>
          <a:xfrm rot="10800000">
            <a:off x="1350470" y="2457692"/>
            <a:ext cx="144980" cy="235600"/>
            <a:chOff x="464349" y="3435854"/>
            <a:chExt cx="144980" cy="235600"/>
          </a:xfrm>
        </p:grpSpPr>
        <p:sp>
          <p:nvSpPr>
            <p:cNvPr id="89" name="Oval 88">
              <a:extLst>
                <a:ext uri="{FF2B5EF4-FFF2-40B4-BE49-F238E27FC236}">
                  <a16:creationId xmlns:a16="http://schemas.microsoft.com/office/drawing/2014/main" id="{D89CD5F6-6E9C-4ED4-8C8E-D0ED37F7A8C2}"/>
                </a:ext>
              </a:extLst>
            </p:cNvPr>
            <p:cNvSpPr/>
            <p:nvPr/>
          </p:nvSpPr>
          <p:spPr>
            <a:xfrm rot="10800000">
              <a:off x="464349"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C0</a:t>
              </a:r>
            </a:p>
          </p:txBody>
        </p:sp>
        <p:cxnSp>
          <p:nvCxnSpPr>
            <p:cNvPr id="93" name="Straight Connector 92">
              <a:extLst>
                <a:ext uri="{FF2B5EF4-FFF2-40B4-BE49-F238E27FC236}">
                  <a16:creationId xmlns:a16="http://schemas.microsoft.com/office/drawing/2014/main" id="{7486D547-8679-4A6A-BDDD-5145998E98BC}"/>
                </a:ext>
              </a:extLst>
            </p:cNvPr>
            <p:cNvCxnSpPr>
              <a:cxnSpLocks/>
              <a:endCxn id="89" idx="4"/>
            </p:cNvCxnSpPr>
            <p:nvPr/>
          </p:nvCxnSpPr>
          <p:spPr>
            <a:xfrm rot="10800000" flipV="1">
              <a:off x="536839" y="3435854"/>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75A3987-BAAB-41CA-8592-D6FA414540E4}"/>
              </a:ext>
            </a:extLst>
          </p:cNvPr>
          <p:cNvGrpSpPr/>
          <p:nvPr/>
        </p:nvGrpSpPr>
        <p:grpSpPr>
          <a:xfrm rot="10800000">
            <a:off x="688470" y="3424923"/>
            <a:ext cx="144980" cy="237559"/>
            <a:chOff x="1109802" y="2452249"/>
            <a:chExt cx="144980" cy="237559"/>
          </a:xfrm>
        </p:grpSpPr>
        <p:sp>
          <p:nvSpPr>
            <p:cNvPr id="102" name="Oval 101">
              <a:extLst>
                <a:ext uri="{FF2B5EF4-FFF2-40B4-BE49-F238E27FC236}">
                  <a16:creationId xmlns:a16="http://schemas.microsoft.com/office/drawing/2014/main" id="{85E11A5E-2FBA-4A2C-A12E-90CBEA33BB05}"/>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C2</a:t>
              </a:r>
            </a:p>
          </p:txBody>
        </p:sp>
        <p:cxnSp>
          <p:nvCxnSpPr>
            <p:cNvPr id="103" name="Straight Connector 102">
              <a:extLst>
                <a:ext uri="{FF2B5EF4-FFF2-40B4-BE49-F238E27FC236}">
                  <a16:creationId xmlns:a16="http://schemas.microsoft.com/office/drawing/2014/main" id="{9E435528-4D5C-4E03-A793-B165741B4591}"/>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E3CF0999-9162-42C1-BB06-E62AC67AEBD9}"/>
              </a:ext>
            </a:extLst>
          </p:cNvPr>
          <p:cNvGrpSpPr/>
          <p:nvPr/>
        </p:nvGrpSpPr>
        <p:grpSpPr>
          <a:xfrm rot="10800000">
            <a:off x="1176915" y="3424923"/>
            <a:ext cx="144980" cy="237559"/>
            <a:chOff x="1109802" y="2452249"/>
            <a:chExt cx="144980" cy="237559"/>
          </a:xfrm>
        </p:grpSpPr>
        <p:sp>
          <p:nvSpPr>
            <p:cNvPr id="107" name="Oval 106">
              <a:extLst>
                <a:ext uri="{FF2B5EF4-FFF2-40B4-BE49-F238E27FC236}">
                  <a16:creationId xmlns:a16="http://schemas.microsoft.com/office/drawing/2014/main" id="{0B9550D3-9E10-45F7-BEFE-7EE661DC6D84}"/>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C3</a:t>
              </a:r>
            </a:p>
          </p:txBody>
        </p:sp>
        <p:cxnSp>
          <p:nvCxnSpPr>
            <p:cNvPr id="108" name="Straight Connector 107">
              <a:extLst>
                <a:ext uri="{FF2B5EF4-FFF2-40B4-BE49-F238E27FC236}">
                  <a16:creationId xmlns:a16="http://schemas.microsoft.com/office/drawing/2014/main" id="{70A889B1-CBB1-431D-95CD-0936E06FEF49}"/>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1F0B82A-064F-4405-97D6-B1C371DE389B}"/>
              </a:ext>
            </a:extLst>
          </p:cNvPr>
          <p:cNvGrpSpPr/>
          <p:nvPr/>
        </p:nvGrpSpPr>
        <p:grpSpPr>
          <a:xfrm>
            <a:off x="3040045" y="1856698"/>
            <a:ext cx="325024" cy="614840"/>
            <a:chOff x="2318356" y="3448800"/>
            <a:chExt cx="325024" cy="914400"/>
          </a:xfrm>
        </p:grpSpPr>
        <p:cxnSp>
          <p:nvCxnSpPr>
            <p:cNvPr id="115" name="Straight Connector 114">
              <a:extLst>
                <a:ext uri="{FF2B5EF4-FFF2-40B4-BE49-F238E27FC236}">
                  <a16:creationId xmlns:a16="http://schemas.microsoft.com/office/drawing/2014/main" id="{AD8F896A-E22F-4809-8C26-F224B4C8C10C}"/>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5D95E96-1694-44ED-B995-B7BF4816F5CC}"/>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6011699-5D71-484F-9DA1-A6B2B0F356AC}"/>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06F2D6F1-6995-40C6-8654-A3D1A49C6CB1}"/>
              </a:ext>
            </a:extLst>
          </p:cNvPr>
          <p:cNvGrpSpPr/>
          <p:nvPr/>
        </p:nvGrpSpPr>
        <p:grpSpPr>
          <a:xfrm rot="10800000">
            <a:off x="2315576" y="1911351"/>
            <a:ext cx="633557" cy="478147"/>
            <a:chOff x="2736921" y="3444322"/>
            <a:chExt cx="633557" cy="478147"/>
          </a:xfrm>
        </p:grpSpPr>
        <p:grpSp>
          <p:nvGrpSpPr>
            <p:cNvPr id="120" name="Group 119">
              <a:extLst>
                <a:ext uri="{FF2B5EF4-FFF2-40B4-BE49-F238E27FC236}">
                  <a16:creationId xmlns:a16="http://schemas.microsoft.com/office/drawing/2014/main" id="{2A5F16B0-F08E-43EA-9AB9-DB33F7F6A005}"/>
                </a:ext>
              </a:extLst>
            </p:cNvPr>
            <p:cNvGrpSpPr/>
            <p:nvPr/>
          </p:nvGrpSpPr>
          <p:grpSpPr>
            <a:xfrm>
              <a:off x="2736921" y="3444322"/>
              <a:ext cx="144980" cy="478147"/>
              <a:chOff x="464349" y="3193307"/>
              <a:chExt cx="144980" cy="478147"/>
            </a:xfrm>
            <a:solidFill>
              <a:srgbClr val="FF0000"/>
            </a:solidFill>
          </p:grpSpPr>
          <p:sp>
            <p:nvSpPr>
              <p:cNvPr id="121" name="Oval 120">
                <a:extLst>
                  <a:ext uri="{FF2B5EF4-FFF2-40B4-BE49-F238E27FC236}">
                    <a16:creationId xmlns:a16="http://schemas.microsoft.com/office/drawing/2014/main" id="{20D17F78-34C3-4B44-8B9A-3A9553CB4296}"/>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OE0</a:t>
                </a:r>
              </a:p>
            </p:txBody>
          </p:sp>
          <p:cxnSp>
            <p:nvCxnSpPr>
              <p:cNvPr id="122" name="Straight Connector 121">
                <a:extLst>
                  <a:ext uri="{FF2B5EF4-FFF2-40B4-BE49-F238E27FC236}">
                    <a16:creationId xmlns:a16="http://schemas.microsoft.com/office/drawing/2014/main" id="{F892D6B4-2C58-4DAA-BD76-7122DE1E5061}"/>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B74B608-DA83-4660-A775-43310FA37D90}"/>
                </a:ext>
              </a:extLst>
            </p:cNvPr>
            <p:cNvGrpSpPr/>
            <p:nvPr/>
          </p:nvGrpSpPr>
          <p:grpSpPr>
            <a:xfrm>
              <a:off x="2899780" y="3444322"/>
              <a:ext cx="144980" cy="478147"/>
              <a:chOff x="464349" y="3193307"/>
              <a:chExt cx="144980" cy="478147"/>
            </a:xfrm>
            <a:solidFill>
              <a:srgbClr val="FF0000"/>
            </a:solidFill>
          </p:grpSpPr>
          <p:sp>
            <p:nvSpPr>
              <p:cNvPr id="125" name="Oval 124">
                <a:extLst>
                  <a:ext uri="{FF2B5EF4-FFF2-40B4-BE49-F238E27FC236}">
                    <a16:creationId xmlns:a16="http://schemas.microsoft.com/office/drawing/2014/main" id="{21D628DF-8A37-4463-9B55-C62EF46CF6A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OE1</a:t>
                </a:r>
              </a:p>
            </p:txBody>
          </p:sp>
          <p:cxnSp>
            <p:nvCxnSpPr>
              <p:cNvPr id="126" name="Straight Connector 125">
                <a:extLst>
                  <a:ext uri="{FF2B5EF4-FFF2-40B4-BE49-F238E27FC236}">
                    <a16:creationId xmlns:a16="http://schemas.microsoft.com/office/drawing/2014/main" id="{F5622B5B-F2D3-410E-AC1C-4A24AB8E0FD7}"/>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926D54-C224-4D9B-A712-D197A4A8644F}"/>
                </a:ext>
              </a:extLst>
            </p:cNvPr>
            <p:cNvGrpSpPr/>
            <p:nvPr/>
          </p:nvGrpSpPr>
          <p:grpSpPr>
            <a:xfrm>
              <a:off x="3062639" y="3444322"/>
              <a:ext cx="144980" cy="478147"/>
              <a:chOff x="464349" y="3193307"/>
              <a:chExt cx="144980" cy="478147"/>
            </a:xfrm>
            <a:solidFill>
              <a:srgbClr val="FF0000"/>
            </a:solidFill>
          </p:grpSpPr>
          <p:sp>
            <p:nvSpPr>
              <p:cNvPr id="128" name="Oval 127">
                <a:extLst>
                  <a:ext uri="{FF2B5EF4-FFF2-40B4-BE49-F238E27FC236}">
                    <a16:creationId xmlns:a16="http://schemas.microsoft.com/office/drawing/2014/main" id="{DB470477-8AE4-4C57-91F0-D2B6A8C0292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OE2</a:t>
                </a:r>
              </a:p>
            </p:txBody>
          </p:sp>
          <p:cxnSp>
            <p:nvCxnSpPr>
              <p:cNvPr id="129" name="Straight Connector 128">
                <a:extLst>
                  <a:ext uri="{FF2B5EF4-FFF2-40B4-BE49-F238E27FC236}">
                    <a16:creationId xmlns:a16="http://schemas.microsoft.com/office/drawing/2014/main" id="{5E902CF4-CBB6-4A42-AF88-B390257C9DA0}"/>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99179D2E-31D7-4AF0-BFD8-17A33F0ADAFE}"/>
                </a:ext>
              </a:extLst>
            </p:cNvPr>
            <p:cNvGrpSpPr/>
            <p:nvPr/>
          </p:nvGrpSpPr>
          <p:grpSpPr>
            <a:xfrm>
              <a:off x="3225498" y="3444322"/>
              <a:ext cx="144980" cy="478147"/>
              <a:chOff x="464349" y="3193307"/>
              <a:chExt cx="144980" cy="478147"/>
            </a:xfrm>
            <a:solidFill>
              <a:srgbClr val="FF0000"/>
            </a:solidFill>
          </p:grpSpPr>
          <p:sp>
            <p:nvSpPr>
              <p:cNvPr id="131" name="Oval 130">
                <a:extLst>
                  <a:ext uri="{FF2B5EF4-FFF2-40B4-BE49-F238E27FC236}">
                    <a16:creationId xmlns:a16="http://schemas.microsoft.com/office/drawing/2014/main" id="{E88BAD95-EFF6-49E9-A148-A94C96B7FFE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OE3</a:t>
                </a:r>
              </a:p>
            </p:txBody>
          </p:sp>
          <p:cxnSp>
            <p:nvCxnSpPr>
              <p:cNvPr id="132" name="Straight Connector 131">
                <a:extLst>
                  <a:ext uri="{FF2B5EF4-FFF2-40B4-BE49-F238E27FC236}">
                    <a16:creationId xmlns:a16="http://schemas.microsoft.com/office/drawing/2014/main" id="{B9CF1D71-6D0C-408F-9F30-4A12B5B5109E}"/>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6D3BBCE6-CA13-4044-B3AA-06525BB04B50}"/>
              </a:ext>
            </a:extLst>
          </p:cNvPr>
          <p:cNvGrpSpPr/>
          <p:nvPr/>
        </p:nvGrpSpPr>
        <p:grpSpPr>
          <a:xfrm rot="10800000">
            <a:off x="3856886" y="2376049"/>
            <a:ext cx="7701157" cy="1353682"/>
            <a:chOff x="3856886" y="2376049"/>
            <a:chExt cx="7701157" cy="1353682"/>
          </a:xfrm>
        </p:grpSpPr>
        <p:grpSp>
          <p:nvGrpSpPr>
            <p:cNvPr id="15" name="Group 14">
              <a:extLst>
                <a:ext uri="{FF2B5EF4-FFF2-40B4-BE49-F238E27FC236}">
                  <a16:creationId xmlns:a16="http://schemas.microsoft.com/office/drawing/2014/main" id="{C8CCC435-1371-40FB-9FC7-C5A2EC737CEF}"/>
                </a:ext>
              </a:extLst>
            </p:cNvPr>
            <p:cNvGrpSpPr/>
            <p:nvPr/>
          </p:nvGrpSpPr>
          <p:grpSpPr>
            <a:xfrm>
              <a:off x="3856886" y="2434985"/>
              <a:ext cx="7701157" cy="1258126"/>
              <a:chOff x="3856886" y="2434985"/>
              <a:chExt cx="7701157" cy="1258126"/>
            </a:xfrm>
          </p:grpSpPr>
          <p:grpSp>
            <p:nvGrpSpPr>
              <p:cNvPr id="10" name="Group 9">
                <a:extLst>
                  <a:ext uri="{FF2B5EF4-FFF2-40B4-BE49-F238E27FC236}">
                    <a16:creationId xmlns:a16="http://schemas.microsoft.com/office/drawing/2014/main" id="{66D5C9C5-4007-43DF-A1D1-3D088888D8AC}"/>
                  </a:ext>
                </a:extLst>
              </p:cNvPr>
              <p:cNvGrpSpPr/>
              <p:nvPr/>
            </p:nvGrpSpPr>
            <p:grpSpPr>
              <a:xfrm>
                <a:off x="3856886" y="2434985"/>
                <a:ext cx="7701157" cy="1258126"/>
                <a:chOff x="3856886" y="2434985"/>
                <a:chExt cx="7701157" cy="1258126"/>
              </a:xfrm>
            </p:grpSpPr>
            <p:pic>
              <p:nvPicPr>
                <p:cNvPr id="5" name="Picture 4">
                  <a:extLst>
                    <a:ext uri="{FF2B5EF4-FFF2-40B4-BE49-F238E27FC236}">
                      <a16:creationId xmlns:a16="http://schemas.microsoft.com/office/drawing/2014/main" id="{466B1293-B856-4823-905E-56EE2F7D2E22}"/>
                    </a:ext>
                  </a:extLst>
                </p:cNvPr>
                <p:cNvPicPr>
                  <a:picLocks noChangeAspect="1"/>
                </p:cNvPicPr>
                <p:nvPr/>
              </p:nvPicPr>
              <p:blipFill>
                <a:blip r:embed="rId7"/>
                <a:stretch>
                  <a:fillRect/>
                </a:stretch>
              </p:blipFill>
              <p:spPr>
                <a:xfrm>
                  <a:off x="7776212" y="2434985"/>
                  <a:ext cx="1822167" cy="1258126"/>
                </a:xfrm>
                <a:prstGeom prst="rect">
                  <a:avLst/>
                </a:prstGeom>
              </p:spPr>
            </p:pic>
            <p:pic>
              <p:nvPicPr>
                <p:cNvPr id="6" name="Picture 5">
                  <a:extLst>
                    <a:ext uri="{FF2B5EF4-FFF2-40B4-BE49-F238E27FC236}">
                      <a16:creationId xmlns:a16="http://schemas.microsoft.com/office/drawing/2014/main" id="{8813AF96-EF8E-4A9B-BDDE-7CE28564021D}"/>
                    </a:ext>
                  </a:extLst>
                </p:cNvPr>
                <p:cNvPicPr>
                  <a:picLocks noChangeAspect="1"/>
                </p:cNvPicPr>
                <p:nvPr/>
              </p:nvPicPr>
              <p:blipFill>
                <a:blip r:embed="rId7"/>
                <a:stretch>
                  <a:fillRect/>
                </a:stretch>
              </p:blipFill>
              <p:spPr>
                <a:xfrm>
                  <a:off x="9735876" y="2434985"/>
                  <a:ext cx="1822167" cy="1258126"/>
                </a:xfrm>
                <a:prstGeom prst="rect">
                  <a:avLst/>
                </a:prstGeom>
              </p:spPr>
            </p:pic>
            <p:pic>
              <p:nvPicPr>
                <p:cNvPr id="7" name="Picture 6">
                  <a:extLst>
                    <a:ext uri="{FF2B5EF4-FFF2-40B4-BE49-F238E27FC236}">
                      <a16:creationId xmlns:a16="http://schemas.microsoft.com/office/drawing/2014/main" id="{1BF3A7D1-F7CF-4B80-92E3-E53FB9E69DDD}"/>
                    </a:ext>
                  </a:extLst>
                </p:cNvPr>
                <p:cNvPicPr>
                  <a:picLocks noChangeAspect="1"/>
                </p:cNvPicPr>
                <p:nvPr/>
              </p:nvPicPr>
              <p:blipFill>
                <a:blip r:embed="rId7"/>
                <a:stretch>
                  <a:fillRect/>
                </a:stretch>
              </p:blipFill>
              <p:spPr>
                <a:xfrm>
                  <a:off x="5816549" y="2434985"/>
                  <a:ext cx="1822167" cy="1258126"/>
                </a:xfrm>
                <a:prstGeom prst="rect">
                  <a:avLst/>
                </a:prstGeom>
              </p:spPr>
            </p:pic>
            <p:pic>
              <p:nvPicPr>
                <p:cNvPr id="9" name="Picture 8">
                  <a:extLst>
                    <a:ext uri="{FF2B5EF4-FFF2-40B4-BE49-F238E27FC236}">
                      <a16:creationId xmlns:a16="http://schemas.microsoft.com/office/drawing/2014/main" id="{6855BF77-5479-4DF2-833D-84737415CE07}"/>
                    </a:ext>
                  </a:extLst>
                </p:cNvPr>
                <p:cNvPicPr>
                  <a:picLocks noChangeAspect="1"/>
                </p:cNvPicPr>
                <p:nvPr/>
              </p:nvPicPr>
              <p:blipFill>
                <a:blip r:embed="rId7"/>
                <a:stretch>
                  <a:fillRect/>
                </a:stretch>
              </p:blipFill>
              <p:spPr>
                <a:xfrm>
                  <a:off x="3856886" y="2434985"/>
                  <a:ext cx="1822167" cy="1258126"/>
                </a:xfrm>
                <a:prstGeom prst="rect">
                  <a:avLst/>
                </a:prstGeom>
              </p:spPr>
            </p:pic>
          </p:grpSp>
          <p:sp>
            <p:nvSpPr>
              <p:cNvPr id="11" name="TextBox 10">
                <a:extLst>
                  <a:ext uri="{FF2B5EF4-FFF2-40B4-BE49-F238E27FC236}">
                    <a16:creationId xmlns:a16="http://schemas.microsoft.com/office/drawing/2014/main" id="{EE187271-0DA4-4590-BFF4-DB0E437ADC97}"/>
                  </a:ext>
                </a:extLst>
              </p:cNvPr>
              <p:cNvSpPr txBox="1"/>
              <p:nvPr/>
            </p:nvSpPr>
            <p:spPr>
              <a:xfrm>
                <a:off x="10416126" y="2908050"/>
                <a:ext cx="461665" cy="334387"/>
              </a:xfrm>
              <a:prstGeom prst="rect">
                <a:avLst/>
              </a:prstGeom>
              <a:solidFill>
                <a:schemeClr val="bg2"/>
              </a:solidFill>
            </p:spPr>
            <p:txBody>
              <a:bodyPr vert="vert270" wrap="none" rtlCol="0">
                <a:spAutoFit/>
              </a:bodyPr>
              <a:lstStyle/>
              <a:p>
                <a:r>
                  <a:rPr lang="en-US" dirty="0"/>
                  <a:t>R3</a:t>
                </a:r>
              </a:p>
            </p:txBody>
          </p:sp>
          <p:sp>
            <p:nvSpPr>
              <p:cNvPr id="12" name="TextBox 11">
                <a:extLst>
                  <a:ext uri="{FF2B5EF4-FFF2-40B4-BE49-F238E27FC236}">
                    <a16:creationId xmlns:a16="http://schemas.microsoft.com/office/drawing/2014/main" id="{B8C2E4F8-100D-4441-8950-8850660E066E}"/>
                  </a:ext>
                </a:extLst>
              </p:cNvPr>
              <p:cNvSpPr txBox="1"/>
              <p:nvPr/>
            </p:nvSpPr>
            <p:spPr>
              <a:xfrm>
                <a:off x="8471566" y="2890577"/>
                <a:ext cx="461665" cy="369332"/>
              </a:xfrm>
              <a:prstGeom prst="rect">
                <a:avLst/>
              </a:prstGeom>
              <a:solidFill>
                <a:schemeClr val="bg2"/>
              </a:solidFill>
            </p:spPr>
            <p:txBody>
              <a:bodyPr vert="vert270" wrap="square" rtlCol="0">
                <a:spAutoFit/>
              </a:bodyPr>
              <a:lstStyle/>
              <a:p>
                <a:r>
                  <a:rPr lang="en-US" dirty="0"/>
                  <a:t>R2</a:t>
                </a:r>
              </a:p>
            </p:txBody>
          </p:sp>
          <p:sp>
            <p:nvSpPr>
              <p:cNvPr id="13" name="TextBox 12">
                <a:extLst>
                  <a:ext uri="{FF2B5EF4-FFF2-40B4-BE49-F238E27FC236}">
                    <a16:creationId xmlns:a16="http://schemas.microsoft.com/office/drawing/2014/main" id="{7FCB9D34-A6BB-43BA-B118-6B9CA122227A}"/>
                  </a:ext>
                </a:extLst>
              </p:cNvPr>
              <p:cNvSpPr txBox="1"/>
              <p:nvPr/>
            </p:nvSpPr>
            <p:spPr>
              <a:xfrm>
                <a:off x="6527004" y="2908050"/>
                <a:ext cx="461665" cy="334387"/>
              </a:xfrm>
              <a:prstGeom prst="rect">
                <a:avLst/>
              </a:prstGeom>
              <a:solidFill>
                <a:schemeClr val="bg2"/>
              </a:solidFill>
            </p:spPr>
            <p:txBody>
              <a:bodyPr vert="vert270" wrap="none" rtlCol="0">
                <a:spAutoFit/>
              </a:bodyPr>
              <a:lstStyle/>
              <a:p>
                <a:r>
                  <a:rPr lang="en-US" dirty="0"/>
                  <a:t>R1</a:t>
                </a:r>
              </a:p>
            </p:txBody>
          </p:sp>
          <p:sp>
            <p:nvSpPr>
              <p:cNvPr id="14" name="TextBox 13">
                <a:extLst>
                  <a:ext uri="{FF2B5EF4-FFF2-40B4-BE49-F238E27FC236}">
                    <a16:creationId xmlns:a16="http://schemas.microsoft.com/office/drawing/2014/main" id="{05E386D1-9E04-49BB-84A6-DA30F9285B7D}"/>
                  </a:ext>
                </a:extLst>
              </p:cNvPr>
              <p:cNvSpPr txBox="1"/>
              <p:nvPr/>
            </p:nvSpPr>
            <p:spPr>
              <a:xfrm>
                <a:off x="4582443" y="2890577"/>
                <a:ext cx="461665" cy="369332"/>
              </a:xfrm>
              <a:prstGeom prst="rect">
                <a:avLst/>
              </a:prstGeom>
              <a:solidFill>
                <a:schemeClr val="bg2"/>
              </a:solidFill>
            </p:spPr>
            <p:txBody>
              <a:bodyPr vert="vert270" wrap="square" rtlCol="0">
                <a:spAutoFit/>
              </a:bodyPr>
              <a:lstStyle/>
              <a:p>
                <a:r>
                  <a:rPr lang="en-US" dirty="0"/>
                  <a:t>R0</a:t>
                </a:r>
              </a:p>
            </p:txBody>
          </p:sp>
        </p:grpSp>
        <p:grpSp>
          <p:nvGrpSpPr>
            <p:cNvPr id="101" name="Group 100">
              <a:extLst>
                <a:ext uri="{FF2B5EF4-FFF2-40B4-BE49-F238E27FC236}">
                  <a16:creationId xmlns:a16="http://schemas.microsoft.com/office/drawing/2014/main" id="{C1B29526-8025-42C9-BF75-D5AA74BCF2DE}"/>
                </a:ext>
              </a:extLst>
            </p:cNvPr>
            <p:cNvGrpSpPr/>
            <p:nvPr/>
          </p:nvGrpSpPr>
          <p:grpSpPr>
            <a:xfrm>
              <a:off x="11280366" y="2376049"/>
              <a:ext cx="144980" cy="228598"/>
              <a:chOff x="11280366" y="2376049"/>
              <a:chExt cx="144980" cy="228598"/>
            </a:xfrm>
          </p:grpSpPr>
          <p:sp>
            <p:nvSpPr>
              <p:cNvPr id="96" name="Oval 95">
                <a:extLst>
                  <a:ext uri="{FF2B5EF4-FFF2-40B4-BE49-F238E27FC236}">
                    <a16:creationId xmlns:a16="http://schemas.microsoft.com/office/drawing/2014/main" id="{F2FC27E4-3390-4BD1-AF6E-A6B18AF63C61}"/>
                  </a:ext>
                </a:extLst>
              </p:cNvPr>
              <p:cNvSpPr/>
              <p:nvPr/>
            </p:nvSpPr>
            <p:spPr>
              <a:xfrm>
                <a:off x="11280366" y="23760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C3</a:t>
                </a:r>
              </a:p>
            </p:txBody>
          </p:sp>
          <p:cxnSp>
            <p:nvCxnSpPr>
              <p:cNvPr id="97" name="Straight Connector 96">
                <a:extLst>
                  <a:ext uri="{FF2B5EF4-FFF2-40B4-BE49-F238E27FC236}">
                    <a16:creationId xmlns:a16="http://schemas.microsoft.com/office/drawing/2014/main" id="{4CECB1FB-221F-4A3A-85AF-BC16296CF855}"/>
                  </a:ext>
                </a:extLst>
              </p:cNvPr>
              <p:cNvCxnSpPr>
                <a:cxnSpLocks/>
              </p:cNvCxnSpPr>
              <p:nvPr/>
            </p:nvCxnSpPr>
            <p:spPr>
              <a:xfrm>
                <a:off x="11348371" y="2516965"/>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2B081A4C-0C80-4D08-9CA3-73159DB532D6}"/>
                </a:ext>
              </a:extLst>
            </p:cNvPr>
            <p:cNvGrpSpPr/>
            <p:nvPr/>
          </p:nvGrpSpPr>
          <p:grpSpPr>
            <a:xfrm>
              <a:off x="9312603" y="2376049"/>
              <a:ext cx="144980" cy="228598"/>
              <a:chOff x="9312603" y="2340195"/>
              <a:chExt cx="144980" cy="228598"/>
            </a:xfrm>
          </p:grpSpPr>
          <p:sp>
            <p:nvSpPr>
              <p:cNvPr id="98" name="Oval 97">
                <a:extLst>
                  <a:ext uri="{FF2B5EF4-FFF2-40B4-BE49-F238E27FC236}">
                    <a16:creationId xmlns:a16="http://schemas.microsoft.com/office/drawing/2014/main" id="{8B0E2E4D-C107-4064-8A86-C0CB8D2CB46E}"/>
                  </a:ext>
                </a:extLst>
              </p:cNvPr>
              <p:cNvSpPr/>
              <p:nvPr/>
            </p:nvSpPr>
            <p:spPr>
              <a:xfrm>
                <a:off x="9312603" y="2340195"/>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C2</a:t>
                </a:r>
              </a:p>
            </p:txBody>
          </p:sp>
          <p:cxnSp>
            <p:nvCxnSpPr>
              <p:cNvPr id="99" name="Straight Connector 98">
                <a:extLst>
                  <a:ext uri="{FF2B5EF4-FFF2-40B4-BE49-F238E27FC236}">
                    <a16:creationId xmlns:a16="http://schemas.microsoft.com/office/drawing/2014/main" id="{C6345025-CBFB-4B31-B27F-165054599B2C}"/>
                  </a:ext>
                </a:extLst>
              </p:cNvPr>
              <p:cNvCxnSpPr>
                <a:cxnSpLocks/>
              </p:cNvCxnSpPr>
              <p:nvPr/>
            </p:nvCxnSpPr>
            <p:spPr>
              <a:xfrm>
                <a:off x="9380608" y="2481111"/>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DEBA235-D001-4BC6-9330-14A5105E23A1}"/>
                </a:ext>
              </a:extLst>
            </p:cNvPr>
            <p:cNvGrpSpPr/>
            <p:nvPr/>
          </p:nvGrpSpPr>
          <p:grpSpPr>
            <a:xfrm>
              <a:off x="5394964" y="2398466"/>
              <a:ext cx="144980" cy="237559"/>
              <a:chOff x="1109802" y="2452249"/>
              <a:chExt cx="144980" cy="237559"/>
            </a:xfrm>
          </p:grpSpPr>
          <p:sp>
            <p:nvSpPr>
              <p:cNvPr id="110" name="Oval 109">
                <a:extLst>
                  <a:ext uri="{FF2B5EF4-FFF2-40B4-BE49-F238E27FC236}">
                    <a16:creationId xmlns:a16="http://schemas.microsoft.com/office/drawing/2014/main" id="{F8B1A00D-6CFC-411D-9244-1AAF11B97846}"/>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C0</a:t>
                </a:r>
              </a:p>
            </p:txBody>
          </p:sp>
          <p:cxnSp>
            <p:nvCxnSpPr>
              <p:cNvPr id="111" name="Straight Connector 110">
                <a:extLst>
                  <a:ext uri="{FF2B5EF4-FFF2-40B4-BE49-F238E27FC236}">
                    <a16:creationId xmlns:a16="http://schemas.microsoft.com/office/drawing/2014/main" id="{E5006A7F-8EE7-4677-8743-F992730211BE}"/>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DAF7BFF-82FD-4BA4-85AE-5826F48FF3E8}"/>
                </a:ext>
              </a:extLst>
            </p:cNvPr>
            <p:cNvGrpSpPr/>
            <p:nvPr/>
          </p:nvGrpSpPr>
          <p:grpSpPr>
            <a:xfrm>
              <a:off x="7349296" y="2402946"/>
              <a:ext cx="144980" cy="237559"/>
              <a:chOff x="1109802" y="2452249"/>
              <a:chExt cx="144980" cy="237559"/>
            </a:xfrm>
          </p:grpSpPr>
          <p:sp>
            <p:nvSpPr>
              <p:cNvPr id="113" name="Oval 112">
                <a:extLst>
                  <a:ext uri="{FF2B5EF4-FFF2-40B4-BE49-F238E27FC236}">
                    <a16:creationId xmlns:a16="http://schemas.microsoft.com/office/drawing/2014/main" id="{C6F6D65C-FF83-4316-90A5-776803571500}"/>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C1</a:t>
                </a:r>
              </a:p>
            </p:txBody>
          </p:sp>
          <p:cxnSp>
            <p:nvCxnSpPr>
              <p:cNvPr id="114" name="Straight Connector 113">
                <a:extLst>
                  <a:ext uri="{FF2B5EF4-FFF2-40B4-BE49-F238E27FC236}">
                    <a16:creationId xmlns:a16="http://schemas.microsoft.com/office/drawing/2014/main" id="{7DD14726-FF6F-4505-9184-69D2050332D3}"/>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26840BC6-FD37-483C-B4BE-DFFB86049BD7}"/>
                </a:ext>
              </a:extLst>
            </p:cNvPr>
            <p:cNvGrpSpPr/>
            <p:nvPr/>
          </p:nvGrpSpPr>
          <p:grpSpPr>
            <a:xfrm>
              <a:off x="9899786" y="3251584"/>
              <a:ext cx="144980" cy="478147"/>
              <a:chOff x="464349" y="3193307"/>
              <a:chExt cx="144980" cy="478147"/>
            </a:xfrm>
            <a:solidFill>
              <a:srgbClr val="FF0000"/>
            </a:solidFill>
          </p:grpSpPr>
          <p:sp>
            <p:nvSpPr>
              <p:cNvPr id="134" name="Oval 133">
                <a:extLst>
                  <a:ext uri="{FF2B5EF4-FFF2-40B4-BE49-F238E27FC236}">
                    <a16:creationId xmlns:a16="http://schemas.microsoft.com/office/drawing/2014/main" id="{4F870670-371B-4A6D-AE32-DB66DA198DD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OE3</a:t>
                </a:r>
              </a:p>
            </p:txBody>
          </p:sp>
          <p:cxnSp>
            <p:nvCxnSpPr>
              <p:cNvPr id="135" name="Straight Connector 134">
                <a:extLst>
                  <a:ext uri="{FF2B5EF4-FFF2-40B4-BE49-F238E27FC236}">
                    <a16:creationId xmlns:a16="http://schemas.microsoft.com/office/drawing/2014/main" id="{4EB7DB99-34E0-4B3C-B22F-1A341EDC33F6}"/>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CFBC55B9-BF9C-4AED-B4CE-8CFE882AA70F}"/>
                </a:ext>
              </a:extLst>
            </p:cNvPr>
            <p:cNvGrpSpPr/>
            <p:nvPr/>
          </p:nvGrpSpPr>
          <p:grpSpPr>
            <a:xfrm>
              <a:off x="7937994" y="3251584"/>
              <a:ext cx="144980" cy="478147"/>
              <a:chOff x="464349" y="3193307"/>
              <a:chExt cx="144980" cy="478147"/>
            </a:xfrm>
            <a:solidFill>
              <a:srgbClr val="FF0000"/>
            </a:solidFill>
          </p:grpSpPr>
          <p:sp>
            <p:nvSpPr>
              <p:cNvPr id="137" name="Oval 136">
                <a:extLst>
                  <a:ext uri="{FF2B5EF4-FFF2-40B4-BE49-F238E27FC236}">
                    <a16:creationId xmlns:a16="http://schemas.microsoft.com/office/drawing/2014/main" id="{724862A9-8D17-4918-A60B-68BB88E70985}"/>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OE2</a:t>
                </a:r>
              </a:p>
            </p:txBody>
          </p:sp>
          <p:cxnSp>
            <p:nvCxnSpPr>
              <p:cNvPr id="138" name="Straight Connector 137">
                <a:extLst>
                  <a:ext uri="{FF2B5EF4-FFF2-40B4-BE49-F238E27FC236}">
                    <a16:creationId xmlns:a16="http://schemas.microsoft.com/office/drawing/2014/main" id="{DE044DCF-345C-403F-8CE0-C0810E5299A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E1B8174F-EB07-46B8-AB94-6E43B9B1066C}"/>
                </a:ext>
              </a:extLst>
            </p:cNvPr>
            <p:cNvGrpSpPr/>
            <p:nvPr/>
          </p:nvGrpSpPr>
          <p:grpSpPr>
            <a:xfrm>
              <a:off x="5980666" y="3251584"/>
              <a:ext cx="144980" cy="478147"/>
              <a:chOff x="464349" y="3193307"/>
              <a:chExt cx="144980" cy="478147"/>
            </a:xfrm>
            <a:solidFill>
              <a:srgbClr val="FF0000"/>
            </a:solidFill>
          </p:grpSpPr>
          <p:sp>
            <p:nvSpPr>
              <p:cNvPr id="140" name="Oval 139">
                <a:extLst>
                  <a:ext uri="{FF2B5EF4-FFF2-40B4-BE49-F238E27FC236}">
                    <a16:creationId xmlns:a16="http://schemas.microsoft.com/office/drawing/2014/main" id="{834444CE-8311-4ADB-8E5C-6DD9BE689FBE}"/>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OE1</a:t>
                </a:r>
              </a:p>
            </p:txBody>
          </p:sp>
          <p:cxnSp>
            <p:nvCxnSpPr>
              <p:cNvPr id="141" name="Straight Connector 140">
                <a:extLst>
                  <a:ext uri="{FF2B5EF4-FFF2-40B4-BE49-F238E27FC236}">
                    <a16:creationId xmlns:a16="http://schemas.microsoft.com/office/drawing/2014/main" id="{EC06272E-08D1-4D17-B5FA-C5AC1343D8C5}"/>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109F517-98C4-436D-A1DD-2FFA7F825488}"/>
                </a:ext>
              </a:extLst>
            </p:cNvPr>
            <p:cNvGrpSpPr/>
            <p:nvPr/>
          </p:nvGrpSpPr>
          <p:grpSpPr>
            <a:xfrm>
              <a:off x="4014387" y="3251584"/>
              <a:ext cx="144980" cy="478147"/>
              <a:chOff x="464349" y="3193307"/>
              <a:chExt cx="144980" cy="478147"/>
            </a:xfrm>
            <a:solidFill>
              <a:srgbClr val="FF0000"/>
            </a:solidFill>
          </p:grpSpPr>
          <p:sp>
            <p:nvSpPr>
              <p:cNvPr id="143" name="Oval 142">
                <a:extLst>
                  <a:ext uri="{FF2B5EF4-FFF2-40B4-BE49-F238E27FC236}">
                    <a16:creationId xmlns:a16="http://schemas.microsoft.com/office/drawing/2014/main" id="{28E152B0-3521-4655-A590-C592C363D8F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OE0</a:t>
                </a:r>
              </a:p>
            </p:txBody>
          </p:sp>
          <p:cxnSp>
            <p:nvCxnSpPr>
              <p:cNvPr id="144" name="Straight Connector 143">
                <a:extLst>
                  <a:ext uri="{FF2B5EF4-FFF2-40B4-BE49-F238E27FC236}">
                    <a16:creationId xmlns:a16="http://schemas.microsoft.com/office/drawing/2014/main" id="{C3698CCE-E875-4365-BBCF-E3C4B22B3C93}"/>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9E2C3972-E991-4618-A482-3C894505CB69}"/>
              </a:ext>
            </a:extLst>
          </p:cNvPr>
          <p:cNvGrpSpPr/>
          <p:nvPr/>
        </p:nvGrpSpPr>
        <p:grpSpPr>
          <a:xfrm>
            <a:off x="4288957" y="1274818"/>
            <a:ext cx="7764603" cy="605118"/>
            <a:chOff x="4413290" y="1433272"/>
            <a:chExt cx="7764603" cy="605118"/>
          </a:xfrm>
          <a:solidFill>
            <a:srgbClr val="00B050"/>
          </a:solidFill>
        </p:grpSpPr>
        <p:grpSp>
          <p:nvGrpSpPr>
            <p:cNvPr id="249" name="Group 248">
              <a:extLst>
                <a:ext uri="{FF2B5EF4-FFF2-40B4-BE49-F238E27FC236}">
                  <a16:creationId xmlns:a16="http://schemas.microsoft.com/office/drawing/2014/main" id="{7113708C-42C0-4517-B8F1-34848292C66C}"/>
                </a:ext>
              </a:extLst>
            </p:cNvPr>
            <p:cNvGrpSpPr/>
            <p:nvPr/>
          </p:nvGrpSpPr>
          <p:grpSpPr>
            <a:xfrm>
              <a:off x="4413290" y="1514656"/>
              <a:ext cx="7689831" cy="449826"/>
              <a:chOff x="4413290" y="1514656"/>
              <a:chExt cx="7689831" cy="449826"/>
            </a:xfrm>
            <a:grpFill/>
          </p:grpSpPr>
          <p:cxnSp>
            <p:nvCxnSpPr>
              <p:cNvPr id="254" name="Straight Connector 253">
                <a:extLst>
                  <a:ext uri="{FF2B5EF4-FFF2-40B4-BE49-F238E27FC236}">
                    <a16:creationId xmlns:a16="http://schemas.microsoft.com/office/drawing/2014/main" id="{109FE2B5-A8A8-4FFA-931D-A694B9340B27}"/>
                  </a:ext>
                </a:extLst>
              </p:cNvPr>
              <p:cNvCxnSpPr>
                <a:cxnSpLocks/>
              </p:cNvCxnSpPr>
              <p:nvPr/>
            </p:nvCxnSpPr>
            <p:spPr>
              <a:xfrm flipV="1">
                <a:off x="5332169" y="1514656"/>
                <a:ext cx="631375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5" name="Straight Connector 254">
                <a:extLst>
                  <a:ext uri="{FF2B5EF4-FFF2-40B4-BE49-F238E27FC236}">
                    <a16:creationId xmlns:a16="http://schemas.microsoft.com/office/drawing/2014/main" id="{ECECD6C8-81F4-4182-81D6-30AF9B0AEB24}"/>
                  </a:ext>
                </a:extLst>
              </p:cNvPr>
              <p:cNvCxnSpPr>
                <a:cxnSpLocks/>
              </p:cNvCxnSpPr>
              <p:nvPr/>
            </p:nvCxnSpPr>
            <p:spPr>
              <a:xfrm>
                <a:off x="5022887" y="1667056"/>
                <a:ext cx="677543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6" name="Straight Connector 255">
                <a:extLst>
                  <a:ext uri="{FF2B5EF4-FFF2-40B4-BE49-F238E27FC236}">
                    <a16:creationId xmlns:a16="http://schemas.microsoft.com/office/drawing/2014/main" id="{81D7E90F-6FB3-4496-9269-66CD4E9957E1}"/>
                  </a:ext>
                </a:extLst>
              </p:cNvPr>
              <p:cNvCxnSpPr>
                <a:cxnSpLocks/>
              </p:cNvCxnSpPr>
              <p:nvPr/>
            </p:nvCxnSpPr>
            <p:spPr>
              <a:xfrm>
                <a:off x="4713609" y="1818878"/>
                <a:ext cx="723711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7" name="Straight Connector 256">
                <a:extLst>
                  <a:ext uri="{FF2B5EF4-FFF2-40B4-BE49-F238E27FC236}">
                    <a16:creationId xmlns:a16="http://schemas.microsoft.com/office/drawing/2014/main" id="{B2A8CC94-481F-4BD7-97FE-B06306D74939}"/>
                  </a:ext>
                </a:extLst>
              </p:cNvPr>
              <p:cNvCxnSpPr>
                <a:cxnSpLocks/>
              </p:cNvCxnSpPr>
              <p:nvPr/>
            </p:nvCxnSpPr>
            <p:spPr>
              <a:xfrm>
                <a:off x="4413290" y="1964482"/>
                <a:ext cx="768983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50" name="Oval 249">
              <a:extLst>
                <a:ext uri="{FF2B5EF4-FFF2-40B4-BE49-F238E27FC236}">
                  <a16:creationId xmlns:a16="http://schemas.microsoft.com/office/drawing/2014/main" id="{F213134D-7A52-4609-A3D2-D6FBFE944BD4}"/>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D1</a:t>
              </a:r>
            </a:p>
          </p:txBody>
        </p:sp>
        <p:sp>
          <p:nvSpPr>
            <p:cNvPr id="251" name="Oval 250">
              <a:extLst>
                <a:ext uri="{FF2B5EF4-FFF2-40B4-BE49-F238E27FC236}">
                  <a16:creationId xmlns:a16="http://schemas.microsoft.com/office/drawing/2014/main" id="{FE6C027A-ADF9-4ED3-BCAD-5A03D6AE153B}"/>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D2</a:t>
              </a:r>
            </a:p>
          </p:txBody>
        </p:sp>
        <p:sp>
          <p:nvSpPr>
            <p:cNvPr id="252" name="Oval 251">
              <a:extLst>
                <a:ext uri="{FF2B5EF4-FFF2-40B4-BE49-F238E27FC236}">
                  <a16:creationId xmlns:a16="http://schemas.microsoft.com/office/drawing/2014/main" id="{0BF5ED05-207B-473D-A768-218AB5AE054C}"/>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D3</a:t>
              </a:r>
            </a:p>
          </p:txBody>
        </p:sp>
        <p:sp>
          <p:nvSpPr>
            <p:cNvPr id="253" name="Oval 252">
              <a:extLst>
                <a:ext uri="{FF2B5EF4-FFF2-40B4-BE49-F238E27FC236}">
                  <a16:creationId xmlns:a16="http://schemas.microsoft.com/office/drawing/2014/main" id="{6653A6E0-E407-44F3-B902-01319524D627}"/>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D4</a:t>
              </a:r>
            </a:p>
          </p:txBody>
        </p:sp>
      </p:grpSp>
      <p:cxnSp>
        <p:nvCxnSpPr>
          <p:cNvPr id="258" name="Straight Connector 257">
            <a:extLst>
              <a:ext uri="{FF2B5EF4-FFF2-40B4-BE49-F238E27FC236}">
                <a16:creationId xmlns:a16="http://schemas.microsoft.com/office/drawing/2014/main" id="{C0353860-81EA-453E-8F1B-DEC99122DA69}"/>
              </a:ext>
            </a:extLst>
          </p:cNvPr>
          <p:cNvCxnSpPr>
            <a:cxnSpLocks/>
          </p:cNvCxnSpPr>
          <p:nvPr/>
        </p:nvCxnSpPr>
        <p:spPr>
          <a:xfrm flipH="1">
            <a:off x="1714050" y="4280053"/>
            <a:ext cx="984468"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871AD2F-9073-42ED-8233-300B697C3032}"/>
              </a:ext>
            </a:extLst>
          </p:cNvPr>
          <p:cNvCxnSpPr>
            <a:cxnSpLocks/>
          </p:cNvCxnSpPr>
          <p:nvPr/>
        </p:nvCxnSpPr>
        <p:spPr>
          <a:xfrm>
            <a:off x="1866450" y="2155835"/>
            <a:ext cx="0" cy="197181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446C6F98-AF83-4FAE-AB4A-5AC57811080A}"/>
              </a:ext>
            </a:extLst>
          </p:cNvPr>
          <p:cNvGrpSpPr/>
          <p:nvPr/>
        </p:nvGrpSpPr>
        <p:grpSpPr>
          <a:xfrm>
            <a:off x="4208897" y="1356204"/>
            <a:ext cx="6963706" cy="1255068"/>
            <a:chOff x="4208897" y="1356204"/>
            <a:chExt cx="6963706" cy="1255068"/>
          </a:xfrm>
        </p:grpSpPr>
        <p:grpSp>
          <p:nvGrpSpPr>
            <p:cNvPr id="72" name="Group 71">
              <a:extLst>
                <a:ext uri="{FF2B5EF4-FFF2-40B4-BE49-F238E27FC236}">
                  <a16:creationId xmlns:a16="http://schemas.microsoft.com/office/drawing/2014/main" id="{11B93A5D-74C4-482A-AD7E-D3E468E9578E}"/>
                </a:ext>
              </a:extLst>
            </p:cNvPr>
            <p:cNvGrpSpPr/>
            <p:nvPr/>
          </p:nvGrpSpPr>
          <p:grpSpPr>
            <a:xfrm flipH="1">
              <a:off x="10085295" y="1356204"/>
              <a:ext cx="1087308" cy="1255068"/>
              <a:chOff x="10085295" y="1351720"/>
              <a:chExt cx="1087308" cy="1255068"/>
            </a:xfrm>
          </p:grpSpPr>
          <p:cxnSp>
            <p:nvCxnSpPr>
              <p:cNvPr id="244" name="Straight Connector 243">
                <a:extLst>
                  <a:ext uri="{FF2B5EF4-FFF2-40B4-BE49-F238E27FC236}">
                    <a16:creationId xmlns:a16="http://schemas.microsoft.com/office/drawing/2014/main" id="{163D71B0-2C1E-49E0-93B1-7C3D06C28A1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5" name="Straight Connector 244">
                <a:extLst>
                  <a:ext uri="{FF2B5EF4-FFF2-40B4-BE49-F238E27FC236}">
                    <a16:creationId xmlns:a16="http://schemas.microsoft.com/office/drawing/2014/main" id="{4AAB5723-ACFB-4945-9659-1F227E367DA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6" name="Straight Connector 245">
                <a:extLst>
                  <a:ext uri="{FF2B5EF4-FFF2-40B4-BE49-F238E27FC236}">
                    <a16:creationId xmlns:a16="http://schemas.microsoft.com/office/drawing/2014/main" id="{00907660-22B1-4D48-9007-23E97D60AA6C}"/>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7" name="Straight Connector 246">
                <a:extLst>
                  <a:ext uri="{FF2B5EF4-FFF2-40B4-BE49-F238E27FC236}">
                    <a16:creationId xmlns:a16="http://schemas.microsoft.com/office/drawing/2014/main" id="{BDB37F7A-E063-4A45-9AF3-F53E5711068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67" name="Group 66">
                <a:extLst>
                  <a:ext uri="{FF2B5EF4-FFF2-40B4-BE49-F238E27FC236}">
                    <a16:creationId xmlns:a16="http://schemas.microsoft.com/office/drawing/2014/main" id="{04EA92E6-AC2E-4004-9D10-E53010735A8C}"/>
                  </a:ext>
                </a:extLst>
              </p:cNvPr>
              <p:cNvGrpSpPr/>
              <p:nvPr/>
            </p:nvGrpSpPr>
            <p:grpSpPr>
              <a:xfrm>
                <a:off x="10085295" y="2436673"/>
                <a:ext cx="1087308" cy="170115"/>
                <a:chOff x="10085295" y="2436673"/>
                <a:chExt cx="1087308" cy="170115"/>
              </a:xfrm>
            </p:grpSpPr>
            <p:grpSp>
              <p:nvGrpSpPr>
                <p:cNvPr id="65" name="Group 64">
                  <a:extLst>
                    <a:ext uri="{FF2B5EF4-FFF2-40B4-BE49-F238E27FC236}">
                      <a16:creationId xmlns:a16="http://schemas.microsoft.com/office/drawing/2014/main" id="{264822B5-0ACF-4F3B-B560-2880D0989818}"/>
                    </a:ext>
                  </a:extLst>
                </p:cNvPr>
                <p:cNvGrpSpPr/>
                <p:nvPr/>
              </p:nvGrpSpPr>
              <p:grpSpPr>
                <a:xfrm>
                  <a:off x="10085295" y="2436673"/>
                  <a:ext cx="170111" cy="170115"/>
                  <a:chOff x="10085295" y="2429950"/>
                  <a:chExt cx="170111" cy="170115"/>
                </a:xfrm>
              </p:grpSpPr>
              <p:cxnSp>
                <p:nvCxnSpPr>
                  <p:cNvPr id="271" name="Straight Connector 270">
                    <a:extLst>
                      <a:ext uri="{FF2B5EF4-FFF2-40B4-BE49-F238E27FC236}">
                        <a16:creationId xmlns:a16="http://schemas.microsoft.com/office/drawing/2014/main" id="{1727D2B3-2ED9-478C-9087-2E911FF26BC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2" name="Straight Connector 271">
                    <a:extLst>
                      <a:ext uri="{FF2B5EF4-FFF2-40B4-BE49-F238E27FC236}">
                        <a16:creationId xmlns:a16="http://schemas.microsoft.com/office/drawing/2014/main" id="{92E7A42D-5EE3-4FCB-AB16-C8BED2CAB9B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3" name="Straight Connector 272">
                    <a:extLst>
                      <a:ext uri="{FF2B5EF4-FFF2-40B4-BE49-F238E27FC236}">
                        <a16:creationId xmlns:a16="http://schemas.microsoft.com/office/drawing/2014/main" id="{C5700806-4BC3-4AB7-948B-97E7B64EBEE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89" name="Group 288">
                  <a:extLst>
                    <a:ext uri="{FF2B5EF4-FFF2-40B4-BE49-F238E27FC236}">
                      <a16:creationId xmlns:a16="http://schemas.microsoft.com/office/drawing/2014/main" id="{FBE8182D-F78A-417B-8EE0-2D39599FB7CB}"/>
                    </a:ext>
                  </a:extLst>
                </p:cNvPr>
                <p:cNvGrpSpPr/>
                <p:nvPr/>
              </p:nvGrpSpPr>
              <p:grpSpPr>
                <a:xfrm>
                  <a:off x="10391027" y="2436673"/>
                  <a:ext cx="170111" cy="170115"/>
                  <a:chOff x="10085295" y="2429950"/>
                  <a:chExt cx="170111" cy="170115"/>
                </a:xfrm>
              </p:grpSpPr>
              <p:cxnSp>
                <p:nvCxnSpPr>
                  <p:cNvPr id="290" name="Straight Connector 289">
                    <a:extLst>
                      <a:ext uri="{FF2B5EF4-FFF2-40B4-BE49-F238E27FC236}">
                        <a16:creationId xmlns:a16="http://schemas.microsoft.com/office/drawing/2014/main" id="{3A725FC7-CFA3-410C-8B77-94260CE85FF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1" name="Straight Connector 290">
                    <a:extLst>
                      <a:ext uri="{FF2B5EF4-FFF2-40B4-BE49-F238E27FC236}">
                        <a16:creationId xmlns:a16="http://schemas.microsoft.com/office/drawing/2014/main" id="{C9DB8026-0D78-4C66-9E2C-DD7D429B832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2" name="Straight Connector 291">
                    <a:extLst>
                      <a:ext uri="{FF2B5EF4-FFF2-40B4-BE49-F238E27FC236}">
                        <a16:creationId xmlns:a16="http://schemas.microsoft.com/office/drawing/2014/main" id="{72558DA5-AA12-4591-B0EC-84A359C4B84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3" name="Group 292">
                  <a:extLst>
                    <a:ext uri="{FF2B5EF4-FFF2-40B4-BE49-F238E27FC236}">
                      <a16:creationId xmlns:a16="http://schemas.microsoft.com/office/drawing/2014/main" id="{9095FE3F-A3DE-4BF8-81C0-43A6E76BDAF5}"/>
                    </a:ext>
                  </a:extLst>
                </p:cNvPr>
                <p:cNvGrpSpPr/>
                <p:nvPr/>
              </p:nvGrpSpPr>
              <p:grpSpPr>
                <a:xfrm>
                  <a:off x="10696759" y="2436673"/>
                  <a:ext cx="170111" cy="170115"/>
                  <a:chOff x="10085295" y="2429950"/>
                  <a:chExt cx="170111" cy="170115"/>
                </a:xfrm>
              </p:grpSpPr>
              <p:cxnSp>
                <p:nvCxnSpPr>
                  <p:cNvPr id="294" name="Straight Connector 293">
                    <a:extLst>
                      <a:ext uri="{FF2B5EF4-FFF2-40B4-BE49-F238E27FC236}">
                        <a16:creationId xmlns:a16="http://schemas.microsoft.com/office/drawing/2014/main" id="{1E135313-610F-4349-84F1-DB22329665F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5" name="Straight Connector 294">
                    <a:extLst>
                      <a:ext uri="{FF2B5EF4-FFF2-40B4-BE49-F238E27FC236}">
                        <a16:creationId xmlns:a16="http://schemas.microsoft.com/office/drawing/2014/main" id="{6C53A309-7C4A-4D33-85B0-773D20436B1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6" name="Straight Connector 295">
                    <a:extLst>
                      <a:ext uri="{FF2B5EF4-FFF2-40B4-BE49-F238E27FC236}">
                        <a16:creationId xmlns:a16="http://schemas.microsoft.com/office/drawing/2014/main" id="{F739A537-D895-490C-955B-40F5D74473A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7" name="Group 296">
                  <a:extLst>
                    <a:ext uri="{FF2B5EF4-FFF2-40B4-BE49-F238E27FC236}">
                      <a16:creationId xmlns:a16="http://schemas.microsoft.com/office/drawing/2014/main" id="{45FF0ACD-65EE-4BFF-9BCD-8FB7362395EB}"/>
                    </a:ext>
                  </a:extLst>
                </p:cNvPr>
                <p:cNvGrpSpPr/>
                <p:nvPr/>
              </p:nvGrpSpPr>
              <p:grpSpPr>
                <a:xfrm>
                  <a:off x="11002492" y="2436673"/>
                  <a:ext cx="170111" cy="170115"/>
                  <a:chOff x="10085295" y="2429950"/>
                  <a:chExt cx="170111" cy="170115"/>
                </a:xfrm>
              </p:grpSpPr>
              <p:cxnSp>
                <p:nvCxnSpPr>
                  <p:cNvPr id="298" name="Straight Connector 297">
                    <a:extLst>
                      <a:ext uri="{FF2B5EF4-FFF2-40B4-BE49-F238E27FC236}">
                        <a16:creationId xmlns:a16="http://schemas.microsoft.com/office/drawing/2014/main" id="{CF4EE9A7-D067-4912-844E-B89E40BA491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9" name="Straight Connector 298">
                    <a:extLst>
                      <a:ext uri="{FF2B5EF4-FFF2-40B4-BE49-F238E27FC236}">
                        <a16:creationId xmlns:a16="http://schemas.microsoft.com/office/drawing/2014/main" id="{62CDCF78-6787-4BB5-A098-A5C48D9B8C1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00" name="Straight Connector 299">
                    <a:extLst>
                      <a:ext uri="{FF2B5EF4-FFF2-40B4-BE49-F238E27FC236}">
                        <a16:creationId xmlns:a16="http://schemas.microsoft.com/office/drawing/2014/main" id="{78664EA4-1593-4AE2-9A43-CF2C34EFF55A}"/>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18" name="Group 317">
              <a:extLst>
                <a:ext uri="{FF2B5EF4-FFF2-40B4-BE49-F238E27FC236}">
                  <a16:creationId xmlns:a16="http://schemas.microsoft.com/office/drawing/2014/main" id="{CD3789A1-1258-4044-898B-8B3AB15738E7}"/>
                </a:ext>
              </a:extLst>
            </p:cNvPr>
            <p:cNvGrpSpPr/>
            <p:nvPr/>
          </p:nvGrpSpPr>
          <p:grpSpPr>
            <a:xfrm flipH="1">
              <a:off x="8126495" y="1356204"/>
              <a:ext cx="1087308" cy="1255068"/>
              <a:chOff x="10085295" y="1351720"/>
              <a:chExt cx="1087308" cy="1255068"/>
            </a:xfrm>
          </p:grpSpPr>
          <p:cxnSp>
            <p:nvCxnSpPr>
              <p:cNvPr id="319" name="Straight Connector 318">
                <a:extLst>
                  <a:ext uri="{FF2B5EF4-FFF2-40B4-BE49-F238E27FC236}">
                    <a16:creationId xmlns:a16="http://schemas.microsoft.com/office/drawing/2014/main" id="{6A5A40AF-7F1F-47CF-9AFB-B326F5FE2D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0" name="Straight Connector 319">
                <a:extLst>
                  <a:ext uri="{FF2B5EF4-FFF2-40B4-BE49-F238E27FC236}">
                    <a16:creationId xmlns:a16="http://schemas.microsoft.com/office/drawing/2014/main" id="{53085796-C9AF-4352-A4E7-73D8E5766EAD}"/>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1" name="Straight Connector 320">
                <a:extLst>
                  <a:ext uri="{FF2B5EF4-FFF2-40B4-BE49-F238E27FC236}">
                    <a16:creationId xmlns:a16="http://schemas.microsoft.com/office/drawing/2014/main" id="{0A80A371-A4E7-40F4-B1CB-55F23410E20D}"/>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2" name="Straight Connector 321">
                <a:extLst>
                  <a:ext uri="{FF2B5EF4-FFF2-40B4-BE49-F238E27FC236}">
                    <a16:creationId xmlns:a16="http://schemas.microsoft.com/office/drawing/2014/main" id="{97407500-A358-40C6-A063-439EF99D2083}"/>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23" name="Group 322">
                <a:extLst>
                  <a:ext uri="{FF2B5EF4-FFF2-40B4-BE49-F238E27FC236}">
                    <a16:creationId xmlns:a16="http://schemas.microsoft.com/office/drawing/2014/main" id="{4292A5F2-7E80-460A-AEF2-B27FE6016C62}"/>
                  </a:ext>
                </a:extLst>
              </p:cNvPr>
              <p:cNvGrpSpPr/>
              <p:nvPr/>
            </p:nvGrpSpPr>
            <p:grpSpPr>
              <a:xfrm>
                <a:off x="10085295" y="2436673"/>
                <a:ext cx="1087308" cy="170115"/>
                <a:chOff x="10085295" y="2436673"/>
                <a:chExt cx="1087308" cy="170115"/>
              </a:xfrm>
            </p:grpSpPr>
            <p:grpSp>
              <p:nvGrpSpPr>
                <p:cNvPr id="324" name="Group 323">
                  <a:extLst>
                    <a:ext uri="{FF2B5EF4-FFF2-40B4-BE49-F238E27FC236}">
                      <a16:creationId xmlns:a16="http://schemas.microsoft.com/office/drawing/2014/main" id="{47D2ADF2-430A-4192-A611-F82698FE522D}"/>
                    </a:ext>
                  </a:extLst>
                </p:cNvPr>
                <p:cNvGrpSpPr/>
                <p:nvPr/>
              </p:nvGrpSpPr>
              <p:grpSpPr>
                <a:xfrm>
                  <a:off x="10085295" y="2436673"/>
                  <a:ext cx="170111" cy="170115"/>
                  <a:chOff x="10085295" y="2429950"/>
                  <a:chExt cx="170111" cy="170115"/>
                </a:xfrm>
              </p:grpSpPr>
              <p:cxnSp>
                <p:nvCxnSpPr>
                  <p:cNvPr id="337" name="Straight Connector 336">
                    <a:extLst>
                      <a:ext uri="{FF2B5EF4-FFF2-40B4-BE49-F238E27FC236}">
                        <a16:creationId xmlns:a16="http://schemas.microsoft.com/office/drawing/2014/main" id="{A506C03E-F9CA-4D5C-A6D8-28C01CD4BA0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8" name="Straight Connector 337">
                    <a:extLst>
                      <a:ext uri="{FF2B5EF4-FFF2-40B4-BE49-F238E27FC236}">
                        <a16:creationId xmlns:a16="http://schemas.microsoft.com/office/drawing/2014/main" id="{1E4ADC70-C59C-403D-8D06-0F4E9D3788B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9" name="Straight Connector 338">
                    <a:extLst>
                      <a:ext uri="{FF2B5EF4-FFF2-40B4-BE49-F238E27FC236}">
                        <a16:creationId xmlns:a16="http://schemas.microsoft.com/office/drawing/2014/main" id="{B6DC0D61-D3F5-4CE0-9D6A-99EBDC7EA8D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5" name="Group 324">
                  <a:extLst>
                    <a:ext uri="{FF2B5EF4-FFF2-40B4-BE49-F238E27FC236}">
                      <a16:creationId xmlns:a16="http://schemas.microsoft.com/office/drawing/2014/main" id="{571BFDB5-C4E0-41FD-AB47-AE5DFE2082C1}"/>
                    </a:ext>
                  </a:extLst>
                </p:cNvPr>
                <p:cNvGrpSpPr/>
                <p:nvPr/>
              </p:nvGrpSpPr>
              <p:grpSpPr>
                <a:xfrm>
                  <a:off x="10391027" y="2436673"/>
                  <a:ext cx="170111" cy="170115"/>
                  <a:chOff x="10085295" y="2429950"/>
                  <a:chExt cx="170111" cy="170115"/>
                </a:xfrm>
              </p:grpSpPr>
              <p:cxnSp>
                <p:nvCxnSpPr>
                  <p:cNvPr id="334" name="Straight Connector 333">
                    <a:extLst>
                      <a:ext uri="{FF2B5EF4-FFF2-40B4-BE49-F238E27FC236}">
                        <a16:creationId xmlns:a16="http://schemas.microsoft.com/office/drawing/2014/main" id="{E1798EDB-8594-4CCA-BEA0-099B0790193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5" name="Straight Connector 334">
                    <a:extLst>
                      <a:ext uri="{FF2B5EF4-FFF2-40B4-BE49-F238E27FC236}">
                        <a16:creationId xmlns:a16="http://schemas.microsoft.com/office/drawing/2014/main" id="{D638F26C-9154-4AEE-961E-08A10BC055F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6" name="Straight Connector 335">
                    <a:extLst>
                      <a:ext uri="{FF2B5EF4-FFF2-40B4-BE49-F238E27FC236}">
                        <a16:creationId xmlns:a16="http://schemas.microsoft.com/office/drawing/2014/main" id="{069474E9-93DD-4E42-B27C-9ACD87EEDBD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6" name="Group 325">
                  <a:extLst>
                    <a:ext uri="{FF2B5EF4-FFF2-40B4-BE49-F238E27FC236}">
                      <a16:creationId xmlns:a16="http://schemas.microsoft.com/office/drawing/2014/main" id="{F6C26973-6708-4C95-8801-8291ED75865A}"/>
                    </a:ext>
                  </a:extLst>
                </p:cNvPr>
                <p:cNvGrpSpPr/>
                <p:nvPr/>
              </p:nvGrpSpPr>
              <p:grpSpPr>
                <a:xfrm>
                  <a:off x="10696759" y="2436673"/>
                  <a:ext cx="170111" cy="170115"/>
                  <a:chOff x="10085295" y="2429950"/>
                  <a:chExt cx="170111" cy="170115"/>
                </a:xfrm>
              </p:grpSpPr>
              <p:cxnSp>
                <p:nvCxnSpPr>
                  <p:cNvPr id="331" name="Straight Connector 330">
                    <a:extLst>
                      <a:ext uri="{FF2B5EF4-FFF2-40B4-BE49-F238E27FC236}">
                        <a16:creationId xmlns:a16="http://schemas.microsoft.com/office/drawing/2014/main" id="{FE8B961D-2366-4852-9B01-DCB805387C1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2" name="Straight Connector 331">
                    <a:extLst>
                      <a:ext uri="{FF2B5EF4-FFF2-40B4-BE49-F238E27FC236}">
                        <a16:creationId xmlns:a16="http://schemas.microsoft.com/office/drawing/2014/main" id="{DA8A646C-053B-47E7-85EF-7C925C6108C2}"/>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3" name="Straight Connector 332">
                    <a:extLst>
                      <a:ext uri="{FF2B5EF4-FFF2-40B4-BE49-F238E27FC236}">
                        <a16:creationId xmlns:a16="http://schemas.microsoft.com/office/drawing/2014/main" id="{716FBDFB-DF8F-4EAB-84FE-FBB61303BD1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7" name="Group 326">
                  <a:extLst>
                    <a:ext uri="{FF2B5EF4-FFF2-40B4-BE49-F238E27FC236}">
                      <a16:creationId xmlns:a16="http://schemas.microsoft.com/office/drawing/2014/main" id="{128B2EAA-A4CD-4F93-87A6-964BBCCFF541}"/>
                    </a:ext>
                  </a:extLst>
                </p:cNvPr>
                <p:cNvGrpSpPr/>
                <p:nvPr/>
              </p:nvGrpSpPr>
              <p:grpSpPr>
                <a:xfrm>
                  <a:off x="11002492" y="2436673"/>
                  <a:ext cx="170111" cy="170115"/>
                  <a:chOff x="10085295" y="2429950"/>
                  <a:chExt cx="170111" cy="170115"/>
                </a:xfrm>
              </p:grpSpPr>
              <p:cxnSp>
                <p:nvCxnSpPr>
                  <p:cNvPr id="328" name="Straight Connector 327">
                    <a:extLst>
                      <a:ext uri="{FF2B5EF4-FFF2-40B4-BE49-F238E27FC236}">
                        <a16:creationId xmlns:a16="http://schemas.microsoft.com/office/drawing/2014/main" id="{A59CB654-9D4C-43BC-9C1B-B52A5D8EE8F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29" name="Straight Connector 328">
                    <a:extLst>
                      <a:ext uri="{FF2B5EF4-FFF2-40B4-BE49-F238E27FC236}">
                        <a16:creationId xmlns:a16="http://schemas.microsoft.com/office/drawing/2014/main" id="{76207ACC-7A44-40A0-BBEB-1F4A3665C770}"/>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0" name="Straight Connector 329">
                    <a:extLst>
                      <a:ext uri="{FF2B5EF4-FFF2-40B4-BE49-F238E27FC236}">
                        <a16:creationId xmlns:a16="http://schemas.microsoft.com/office/drawing/2014/main" id="{C6FDD702-F1A8-482B-A4EC-048F4FFA54A1}"/>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40" name="Group 339">
              <a:extLst>
                <a:ext uri="{FF2B5EF4-FFF2-40B4-BE49-F238E27FC236}">
                  <a16:creationId xmlns:a16="http://schemas.microsoft.com/office/drawing/2014/main" id="{12B22C60-2D77-4C5D-92FC-DEC40D5BBBA5}"/>
                </a:ext>
              </a:extLst>
            </p:cNvPr>
            <p:cNvGrpSpPr/>
            <p:nvPr/>
          </p:nvGrpSpPr>
          <p:grpSpPr>
            <a:xfrm flipH="1">
              <a:off x="6167696" y="1356204"/>
              <a:ext cx="1087308" cy="1255068"/>
              <a:chOff x="10085295" y="1351720"/>
              <a:chExt cx="1087308" cy="1255068"/>
            </a:xfrm>
          </p:grpSpPr>
          <p:cxnSp>
            <p:nvCxnSpPr>
              <p:cNvPr id="341" name="Straight Connector 340">
                <a:extLst>
                  <a:ext uri="{FF2B5EF4-FFF2-40B4-BE49-F238E27FC236}">
                    <a16:creationId xmlns:a16="http://schemas.microsoft.com/office/drawing/2014/main" id="{0F73B1B2-FC6B-47B8-AF45-518542F85CE7}"/>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2" name="Straight Connector 341">
                <a:extLst>
                  <a:ext uri="{FF2B5EF4-FFF2-40B4-BE49-F238E27FC236}">
                    <a16:creationId xmlns:a16="http://schemas.microsoft.com/office/drawing/2014/main" id="{DF82A606-9DCE-4822-BF56-EAF37079D3F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3" name="Straight Connector 342">
                <a:extLst>
                  <a:ext uri="{FF2B5EF4-FFF2-40B4-BE49-F238E27FC236}">
                    <a16:creationId xmlns:a16="http://schemas.microsoft.com/office/drawing/2014/main" id="{E95491F3-6E49-4737-885C-F4B7872125E9}"/>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4" name="Straight Connector 343">
                <a:extLst>
                  <a:ext uri="{FF2B5EF4-FFF2-40B4-BE49-F238E27FC236}">
                    <a16:creationId xmlns:a16="http://schemas.microsoft.com/office/drawing/2014/main" id="{3EAF5106-5F09-4975-9553-01118596FA65}"/>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45" name="Group 344">
                <a:extLst>
                  <a:ext uri="{FF2B5EF4-FFF2-40B4-BE49-F238E27FC236}">
                    <a16:creationId xmlns:a16="http://schemas.microsoft.com/office/drawing/2014/main" id="{E7D1ED6A-8AF9-4B6D-A8AE-9DC814DDF758}"/>
                  </a:ext>
                </a:extLst>
              </p:cNvPr>
              <p:cNvGrpSpPr/>
              <p:nvPr/>
            </p:nvGrpSpPr>
            <p:grpSpPr>
              <a:xfrm>
                <a:off x="10085295" y="2436673"/>
                <a:ext cx="1087308" cy="170115"/>
                <a:chOff x="10085295" y="2436673"/>
                <a:chExt cx="1087308" cy="170115"/>
              </a:xfrm>
            </p:grpSpPr>
            <p:grpSp>
              <p:nvGrpSpPr>
                <p:cNvPr id="346" name="Group 345">
                  <a:extLst>
                    <a:ext uri="{FF2B5EF4-FFF2-40B4-BE49-F238E27FC236}">
                      <a16:creationId xmlns:a16="http://schemas.microsoft.com/office/drawing/2014/main" id="{164C9CB7-4336-4814-AD26-25C99317EBCE}"/>
                    </a:ext>
                  </a:extLst>
                </p:cNvPr>
                <p:cNvGrpSpPr/>
                <p:nvPr/>
              </p:nvGrpSpPr>
              <p:grpSpPr>
                <a:xfrm>
                  <a:off x="10085295" y="2436673"/>
                  <a:ext cx="170111" cy="170115"/>
                  <a:chOff x="10085295" y="2429950"/>
                  <a:chExt cx="170111" cy="170115"/>
                </a:xfrm>
              </p:grpSpPr>
              <p:cxnSp>
                <p:nvCxnSpPr>
                  <p:cNvPr id="359" name="Straight Connector 358">
                    <a:extLst>
                      <a:ext uri="{FF2B5EF4-FFF2-40B4-BE49-F238E27FC236}">
                        <a16:creationId xmlns:a16="http://schemas.microsoft.com/office/drawing/2014/main" id="{345BA626-2D76-4D9A-A825-D8420040FDB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0" name="Straight Connector 359">
                    <a:extLst>
                      <a:ext uri="{FF2B5EF4-FFF2-40B4-BE49-F238E27FC236}">
                        <a16:creationId xmlns:a16="http://schemas.microsoft.com/office/drawing/2014/main" id="{A886F5FF-7956-4BB7-A0F3-9C084B84C16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1" name="Straight Connector 360">
                    <a:extLst>
                      <a:ext uri="{FF2B5EF4-FFF2-40B4-BE49-F238E27FC236}">
                        <a16:creationId xmlns:a16="http://schemas.microsoft.com/office/drawing/2014/main" id="{FBF13600-A1F2-49F3-8606-16EDF965177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7" name="Group 346">
                  <a:extLst>
                    <a:ext uri="{FF2B5EF4-FFF2-40B4-BE49-F238E27FC236}">
                      <a16:creationId xmlns:a16="http://schemas.microsoft.com/office/drawing/2014/main" id="{53DC116F-4BC8-4BC1-A826-012FB6D8550C}"/>
                    </a:ext>
                  </a:extLst>
                </p:cNvPr>
                <p:cNvGrpSpPr/>
                <p:nvPr/>
              </p:nvGrpSpPr>
              <p:grpSpPr>
                <a:xfrm>
                  <a:off x="10391027" y="2436673"/>
                  <a:ext cx="170111" cy="170115"/>
                  <a:chOff x="10085295" y="2429950"/>
                  <a:chExt cx="170111" cy="170115"/>
                </a:xfrm>
              </p:grpSpPr>
              <p:cxnSp>
                <p:nvCxnSpPr>
                  <p:cNvPr id="356" name="Straight Connector 355">
                    <a:extLst>
                      <a:ext uri="{FF2B5EF4-FFF2-40B4-BE49-F238E27FC236}">
                        <a16:creationId xmlns:a16="http://schemas.microsoft.com/office/drawing/2014/main" id="{A507D673-036F-4A94-9FEC-F817A1EBDEFD}"/>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7" name="Straight Connector 356">
                    <a:extLst>
                      <a:ext uri="{FF2B5EF4-FFF2-40B4-BE49-F238E27FC236}">
                        <a16:creationId xmlns:a16="http://schemas.microsoft.com/office/drawing/2014/main" id="{11A3A08C-1C62-4804-9A97-45A7B947E4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8" name="Straight Connector 357">
                    <a:extLst>
                      <a:ext uri="{FF2B5EF4-FFF2-40B4-BE49-F238E27FC236}">
                        <a16:creationId xmlns:a16="http://schemas.microsoft.com/office/drawing/2014/main" id="{756EE0B7-CAD7-451B-A9F8-0478EABEDBE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8" name="Group 347">
                  <a:extLst>
                    <a:ext uri="{FF2B5EF4-FFF2-40B4-BE49-F238E27FC236}">
                      <a16:creationId xmlns:a16="http://schemas.microsoft.com/office/drawing/2014/main" id="{94526DDF-8405-498B-AD26-18893F468E48}"/>
                    </a:ext>
                  </a:extLst>
                </p:cNvPr>
                <p:cNvGrpSpPr/>
                <p:nvPr/>
              </p:nvGrpSpPr>
              <p:grpSpPr>
                <a:xfrm>
                  <a:off x="10696759" y="2436673"/>
                  <a:ext cx="170111" cy="170115"/>
                  <a:chOff x="10085295" y="2429950"/>
                  <a:chExt cx="170111" cy="170115"/>
                </a:xfrm>
              </p:grpSpPr>
              <p:cxnSp>
                <p:nvCxnSpPr>
                  <p:cNvPr id="353" name="Straight Connector 352">
                    <a:extLst>
                      <a:ext uri="{FF2B5EF4-FFF2-40B4-BE49-F238E27FC236}">
                        <a16:creationId xmlns:a16="http://schemas.microsoft.com/office/drawing/2014/main" id="{D6092876-AF06-4A4F-A4C9-1C4605F0156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4" name="Straight Connector 353">
                    <a:extLst>
                      <a:ext uri="{FF2B5EF4-FFF2-40B4-BE49-F238E27FC236}">
                        <a16:creationId xmlns:a16="http://schemas.microsoft.com/office/drawing/2014/main" id="{16886088-3BB3-415C-B064-FCBFACE12FA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5" name="Straight Connector 354">
                    <a:extLst>
                      <a:ext uri="{FF2B5EF4-FFF2-40B4-BE49-F238E27FC236}">
                        <a16:creationId xmlns:a16="http://schemas.microsoft.com/office/drawing/2014/main" id="{C8F7B777-A169-4178-833D-6CF90173BB7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9" name="Group 348">
                  <a:extLst>
                    <a:ext uri="{FF2B5EF4-FFF2-40B4-BE49-F238E27FC236}">
                      <a16:creationId xmlns:a16="http://schemas.microsoft.com/office/drawing/2014/main" id="{AA6955E0-7066-481D-B2C1-8876D15004D3}"/>
                    </a:ext>
                  </a:extLst>
                </p:cNvPr>
                <p:cNvGrpSpPr/>
                <p:nvPr/>
              </p:nvGrpSpPr>
              <p:grpSpPr>
                <a:xfrm>
                  <a:off x="11002492" y="2436673"/>
                  <a:ext cx="170111" cy="170115"/>
                  <a:chOff x="10085295" y="2429950"/>
                  <a:chExt cx="170111" cy="170115"/>
                </a:xfrm>
              </p:grpSpPr>
              <p:cxnSp>
                <p:nvCxnSpPr>
                  <p:cNvPr id="350" name="Straight Connector 349">
                    <a:extLst>
                      <a:ext uri="{FF2B5EF4-FFF2-40B4-BE49-F238E27FC236}">
                        <a16:creationId xmlns:a16="http://schemas.microsoft.com/office/drawing/2014/main" id="{AAEDE115-52F0-4AEF-B7D0-A87F6945E84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1" name="Straight Connector 350">
                    <a:extLst>
                      <a:ext uri="{FF2B5EF4-FFF2-40B4-BE49-F238E27FC236}">
                        <a16:creationId xmlns:a16="http://schemas.microsoft.com/office/drawing/2014/main" id="{F9C021B5-9657-4850-8E68-BBDF8CE823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2" name="Straight Connector 351">
                    <a:extLst>
                      <a:ext uri="{FF2B5EF4-FFF2-40B4-BE49-F238E27FC236}">
                        <a16:creationId xmlns:a16="http://schemas.microsoft.com/office/drawing/2014/main" id="{813398AB-EC46-41A9-80D3-7A296065883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62" name="Group 361">
              <a:extLst>
                <a:ext uri="{FF2B5EF4-FFF2-40B4-BE49-F238E27FC236}">
                  <a16:creationId xmlns:a16="http://schemas.microsoft.com/office/drawing/2014/main" id="{C1CA3403-771E-4A34-ABDE-D86AF619CEB2}"/>
                </a:ext>
              </a:extLst>
            </p:cNvPr>
            <p:cNvGrpSpPr/>
            <p:nvPr/>
          </p:nvGrpSpPr>
          <p:grpSpPr>
            <a:xfrm flipH="1">
              <a:off x="4208897" y="1356204"/>
              <a:ext cx="1087308" cy="1255068"/>
              <a:chOff x="10085295" y="1351720"/>
              <a:chExt cx="1087308" cy="1255068"/>
            </a:xfrm>
          </p:grpSpPr>
          <p:cxnSp>
            <p:nvCxnSpPr>
              <p:cNvPr id="363" name="Straight Connector 362">
                <a:extLst>
                  <a:ext uri="{FF2B5EF4-FFF2-40B4-BE49-F238E27FC236}">
                    <a16:creationId xmlns:a16="http://schemas.microsoft.com/office/drawing/2014/main" id="{E0CC050B-6FFA-4BB9-A9F5-2E732B9131F8}"/>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4" name="Straight Connector 363">
                <a:extLst>
                  <a:ext uri="{FF2B5EF4-FFF2-40B4-BE49-F238E27FC236}">
                    <a16:creationId xmlns:a16="http://schemas.microsoft.com/office/drawing/2014/main" id="{AA82CCBC-7BF6-4DB4-AED9-B12E543D3C9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5" name="Straight Connector 364">
                <a:extLst>
                  <a:ext uri="{FF2B5EF4-FFF2-40B4-BE49-F238E27FC236}">
                    <a16:creationId xmlns:a16="http://schemas.microsoft.com/office/drawing/2014/main" id="{A02B250C-0732-44A1-9746-F5214CD4F742}"/>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6" name="Straight Connector 365">
                <a:extLst>
                  <a:ext uri="{FF2B5EF4-FFF2-40B4-BE49-F238E27FC236}">
                    <a16:creationId xmlns:a16="http://schemas.microsoft.com/office/drawing/2014/main" id="{BAF58390-603B-47FA-BB6E-99CCBB4A9D50}"/>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67" name="Group 366">
                <a:extLst>
                  <a:ext uri="{FF2B5EF4-FFF2-40B4-BE49-F238E27FC236}">
                    <a16:creationId xmlns:a16="http://schemas.microsoft.com/office/drawing/2014/main" id="{7BACBF7F-8264-41CF-AD2E-E736C8763FC8}"/>
                  </a:ext>
                </a:extLst>
              </p:cNvPr>
              <p:cNvGrpSpPr/>
              <p:nvPr/>
            </p:nvGrpSpPr>
            <p:grpSpPr>
              <a:xfrm>
                <a:off x="10085295" y="2436673"/>
                <a:ext cx="1087308" cy="170115"/>
                <a:chOff x="10085295" y="2436673"/>
                <a:chExt cx="1087308" cy="170115"/>
              </a:xfrm>
            </p:grpSpPr>
            <p:grpSp>
              <p:nvGrpSpPr>
                <p:cNvPr id="368" name="Group 367">
                  <a:extLst>
                    <a:ext uri="{FF2B5EF4-FFF2-40B4-BE49-F238E27FC236}">
                      <a16:creationId xmlns:a16="http://schemas.microsoft.com/office/drawing/2014/main" id="{4F188332-E8C2-4AC9-B8C5-5D2C7799E75D}"/>
                    </a:ext>
                  </a:extLst>
                </p:cNvPr>
                <p:cNvGrpSpPr/>
                <p:nvPr/>
              </p:nvGrpSpPr>
              <p:grpSpPr>
                <a:xfrm>
                  <a:off x="10085295" y="2436673"/>
                  <a:ext cx="170111" cy="170115"/>
                  <a:chOff x="10085295" y="2429950"/>
                  <a:chExt cx="170111" cy="170115"/>
                </a:xfrm>
              </p:grpSpPr>
              <p:cxnSp>
                <p:nvCxnSpPr>
                  <p:cNvPr id="381" name="Straight Connector 380">
                    <a:extLst>
                      <a:ext uri="{FF2B5EF4-FFF2-40B4-BE49-F238E27FC236}">
                        <a16:creationId xmlns:a16="http://schemas.microsoft.com/office/drawing/2014/main" id="{E487E084-EC12-4F08-B824-DB37ABC5CA8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2" name="Straight Connector 381">
                    <a:extLst>
                      <a:ext uri="{FF2B5EF4-FFF2-40B4-BE49-F238E27FC236}">
                        <a16:creationId xmlns:a16="http://schemas.microsoft.com/office/drawing/2014/main" id="{A405E33A-CC6B-49A9-954C-7DCBD941E59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3" name="Straight Connector 382">
                    <a:extLst>
                      <a:ext uri="{FF2B5EF4-FFF2-40B4-BE49-F238E27FC236}">
                        <a16:creationId xmlns:a16="http://schemas.microsoft.com/office/drawing/2014/main" id="{48361352-BC3E-4F74-9C9E-834604877F8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69" name="Group 368">
                  <a:extLst>
                    <a:ext uri="{FF2B5EF4-FFF2-40B4-BE49-F238E27FC236}">
                      <a16:creationId xmlns:a16="http://schemas.microsoft.com/office/drawing/2014/main" id="{E4355314-D220-4D7D-9786-E97738434F64}"/>
                    </a:ext>
                  </a:extLst>
                </p:cNvPr>
                <p:cNvGrpSpPr/>
                <p:nvPr/>
              </p:nvGrpSpPr>
              <p:grpSpPr>
                <a:xfrm>
                  <a:off x="10391027" y="2436673"/>
                  <a:ext cx="170111" cy="170115"/>
                  <a:chOff x="10085295" y="2429950"/>
                  <a:chExt cx="170111" cy="170115"/>
                </a:xfrm>
              </p:grpSpPr>
              <p:cxnSp>
                <p:nvCxnSpPr>
                  <p:cNvPr id="378" name="Straight Connector 377">
                    <a:extLst>
                      <a:ext uri="{FF2B5EF4-FFF2-40B4-BE49-F238E27FC236}">
                        <a16:creationId xmlns:a16="http://schemas.microsoft.com/office/drawing/2014/main" id="{E4C7B6A0-3810-480C-BCD6-9501DAB97E8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9" name="Straight Connector 378">
                    <a:extLst>
                      <a:ext uri="{FF2B5EF4-FFF2-40B4-BE49-F238E27FC236}">
                        <a16:creationId xmlns:a16="http://schemas.microsoft.com/office/drawing/2014/main" id="{11CC0992-4943-4650-A774-2D20572B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0" name="Straight Connector 379">
                    <a:extLst>
                      <a:ext uri="{FF2B5EF4-FFF2-40B4-BE49-F238E27FC236}">
                        <a16:creationId xmlns:a16="http://schemas.microsoft.com/office/drawing/2014/main" id="{E0E56912-E1F3-4A0D-8B22-B320E917502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0" name="Group 369">
                  <a:extLst>
                    <a:ext uri="{FF2B5EF4-FFF2-40B4-BE49-F238E27FC236}">
                      <a16:creationId xmlns:a16="http://schemas.microsoft.com/office/drawing/2014/main" id="{C85707C6-6A02-42FB-93EB-18A6944476D0}"/>
                    </a:ext>
                  </a:extLst>
                </p:cNvPr>
                <p:cNvGrpSpPr/>
                <p:nvPr/>
              </p:nvGrpSpPr>
              <p:grpSpPr>
                <a:xfrm>
                  <a:off x="10696759" y="2436673"/>
                  <a:ext cx="170111" cy="170115"/>
                  <a:chOff x="10085295" y="2429950"/>
                  <a:chExt cx="170111" cy="170115"/>
                </a:xfrm>
              </p:grpSpPr>
              <p:cxnSp>
                <p:nvCxnSpPr>
                  <p:cNvPr id="375" name="Straight Connector 374">
                    <a:extLst>
                      <a:ext uri="{FF2B5EF4-FFF2-40B4-BE49-F238E27FC236}">
                        <a16:creationId xmlns:a16="http://schemas.microsoft.com/office/drawing/2014/main" id="{85916FF5-4DFC-48F6-B98C-45C3FD442C3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6" name="Straight Connector 375">
                    <a:extLst>
                      <a:ext uri="{FF2B5EF4-FFF2-40B4-BE49-F238E27FC236}">
                        <a16:creationId xmlns:a16="http://schemas.microsoft.com/office/drawing/2014/main" id="{E0FD48DB-9F82-42EA-A45C-0327191D2FC3}"/>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7" name="Straight Connector 376">
                    <a:extLst>
                      <a:ext uri="{FF2B5EF4-FFF2-40B4-BE49-F238E27FC236}">
                        <a16:creationId xmlns:a16="http://schemas.microsoft.com/office/drawing/2014/main" id="{963732B3-2E6C-468A-8E80-D150B3575E3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1" name="Group 370">
                  <a:extLst>
                    <a:ext uri="{FF2B5EF4-FFF2-40B4-BE49-F238E27FC236}">
                      <a16:creationId xmlns:a16="http://schemas.microsoft.com/office/drawing/2014/main" id="{B547257D-9AD0-4C63-ADD6-23175FE6BE25}"/>
                    </a:ext>
                  </a:extLst>
                </p:cNvPr>
                <p:cNvGrpSpPr/>
                <p:nvPr/>
              </p:nvGrpSpPr>
              <p:grpSpPr>
                <a:xfrm>
                  <a:off x="11002492" y="2436673"/>
                  <a:ext cx="170111" cy="170115"/>
                  <a:chOff x="10085295" y="2429950"/>
                  <a:chExt cx="170111" cy="170115"/>
                </a:xfrm>
              </p:grpSpPr>
              <p:cxnSp>
                <p:nvCxnSpPr>
                  <p:cNvPr id="372" name="Straight Connector 371">
                    <a:extLst>
                      <a:ext uri="{FF2B5EF4-FFF2-40B4-BE49-F238E27FC236}">
                        <a16:creationId xmlns:a16="http://schemas.microsoft.com/office/drawing/2014/main" id="{E2703967-A77B-41EE-A0F9-0B80359E6A7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3" name="Straight Connector 372">
                    <a:extLst>
                      <a:ext uri="{FF2B5EF4-FFF2-40B4-BE49-F238E27FC236}">
                        <a16:creationId xmlns:a16="http://schemas.microsoft.com/office/drawing/2014/main" id="{64CE9C38-9283-4EF6-8336-41B298A1343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4" name="Straight Connector 373">
                    <a:extLst>
                      <a:ext uri="{FF2B5EF4-FFF2-40B4-BE49-F238E27FC236}">
                        <a16:creationId xmlns:a16="http://schemas.microsoft.com/office/drawing/2014/main" id="{2AF63350-95D0-489D-B3A6-551A0FEF0E8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nvGrpSpPr>
          <p:cNvPr id="75" name="Group 74">
            <a:extLst>
              <a:ext uri="{FF2B5EF4-FFF2-40B4-BE49-F238E27FC236}">
                <a16:creationId xmlns:a16="http://schemas.microsoft.com/office/drawing/2014/main" id="{7A31F2DE-F135-4CE0-B4A2-1206F7D0EFB9}"/>
              </a:ext>
            </a:extLst>
          </p:cNvPr>
          <p:cNvGrpSpPr/>
          <p:nvPr/>
        </p:nvGrpSpPr>
        <p:grpSpPr>
          <a:xfrm>
            <a:off x="4204446" y="3467388"/>
            <a:ext cx="7921606" cy="1332734"/>
            <a:chOff x="4204446" y="3467388"/>
            <a:chExt cx="7921606" cy="1332734"/>
          </a:xfrm>
        </p:grpSpPr>
        <p:grpSp>
          <p:nvGrpSpPr>
            <p:cNvPr id="214" name="Group 213">
              <a:extLst>
                <a:ext uri="{FF2B5EF4-FFF2-40B4-BE49-F238E27FC236}">
                  <a16:creationId xmlns:a16="http://schemas.microsoft.com/office/drawing/2014/main" id="{19CF7F7B-A035-4CB4-8767-8E7C52DC6B0B}"/>
                </a:ext>
              </a:extLst>
            </p:cNvPr>
            <p:cNvGrpSpPr/>
            <p:nvPr/>
          </p:nvGrpSpPr>
          <p:grpSpPr>
            <a:xfrm>
              <a:off x="4288957" y="4195004"/>
              <a:ext cx="7837095" cy="605118"/>
              <a:chOff x="4340798" y="1433272"/>
              <a:chExt cx="7837095" cy="605118"/>
            </a:xfrm>
            <a:solidFill>
              <a:srgbClr val="00B050"/>
            </a:solidFill>
          </p:grpSpPr>
          <p:grpSp>
            <p:nvGrpSpPr>
              <p:cNvPr id="215" name="Group 214">
                <a:extLst>
                  <a:ext uri="{FF2B5EF4-FFF2-40B4-BE49-F238E27FC236}">
                    <a16:creationId xmlns:a16="http://schemas.microsoft.com/office/drawing/2014/main" id="{3498C8A1-CC28-409E-8458-ACED67F1C57C}"/>
                  </a:ext>
                </a:extLst>
              </p:cNvPr>
              <p:cNvGrpSpPr/>
              <p:nvPr/>
            </p:nvGrpSpPr>
            <p:grpSpPr>
              <a:xfrm>
                <a:off x="4340798" y="1503376"/>
                <a:ext cx="7762323" cy="447607"/>
                <a:chOff x="4340798" y="1503376"/>
                <a:chExt cx="7762323" cy="447607"/>
              </a:xfrm>
              <a:grpFill/>
            </p:grpSpPr>
            <p:cxnSp>
              <p:nvCxnSpPr>
                <p:cNvPr id="220" name="Straight Connector 219">
                  <a:extLst>
                    <a:ext uri="{FF2B5EF4-FFF2-40B4-BE49-F238E27FC236}">
                      <a16:creationId xmlns:a16="http://schemas.microsoft.com/office/drawing/2014/main" id="{39874792-752B-4075-8478-F3391F6B6694}"/>
                    </a:ext>
                  </a:extLst>
                </p:cNvPr>
                <p:cNvCxnSpPr>
                  <a:cxnSpLocks/>
                </p:cNvCxnSpPr>
                <p:nvPr/>
              </p:nvCxnSpPr>
              <p:spPr>
                <a:xfrm>
                  <a:off x="4340798" y="1503376"/>
                  <a:ext cx="7305123"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1" name="Straight Connector 220">
                  <a:extLst>
                    <a:ext uri="{FF2B5EF4-FFF2-40B4-BE49-F238E27FC236}">
                      <a16:creationId xmlns:a16="http://schemas.microsoft.com/office/drawing/2014/main" id="{AD600660-4D6A-4AD9-A6A9-9D74CDF569C4}"/>
                    </a:ext>
                  </a:extLst>
                </p:cNvPr>
                <p:cNvCxnSpPr>
                  <a:cxnSpLocks/>
                </p:cNvCxnSpPr>
                <p:nvPr/>
              </p:nvCxnSpPr>
              <p:spPr>
                <a:xfrm>
                  <a:off x="4641117" y="1651294"/>
                  <a:ext cx="715720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2" name="Straight Connector 221">
                  <a:extLst>
                    <a:ext uri="{FF2B5EF4-FFF2-40B4-BE49-F238E27FC236}">
                      <a16:creationId xmlns:a16="http://schemas.microsoft.com/office/drawing/2014/main" id="{73634F87-DF69-40A8-9F0D-EA05E94F3CB0}"/>
                    </a:ext>
                  </a:extLst>
                </p:cNvPr>
                <p:cNvCxnSpPr>
                  <a:cxnSpLocks/>
                </p:cNvCxnSpPr>
                <p:nvPr/>
              </p:nvCxnSpPr>
              <p:spPr>
                <a:xfrm>
                  <a:off x="4939310" y="1819456"/>
                  <a:ext cx="701141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3" name="Straight Connector 222">
                  <a:extLst>
                    <a:ext uri="{FF2B5EF4-FFF2-40B4-BE49-F238E27FC236}">
                      <a16:creationId xmlns:a16="http://schemas.microsoft.com/office/drawing/2014/main" id="{22EB0BCB-6688-47AF-9E95-B2AF811BE497}"/>
                    </a:ext>
                  </a:extLst>
                </p:cNvPr>
                <p:cNvCxnSpPr>
                  <a:cxnSpLocks/>
                </p:cNvCxnSpPr>
                <p:nvPr/>
              </p:nvCxnSpPr>
              <p:spPr>
                <a:xfrm>
                  <a:off x="5258539" y="1950983"/>
                  <a:ext cx="684458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16" name="Oval 215">
                <a:extLst>
                  <a:ext uri="{FF2B5EF4-FFF2-40B4-BE49-F238E27FC236}">
                    <a16:creationId xmlns:a16="http://schemas.microsoft.com/office/drawing/2014/main" id="{0ECB8F80-0B39-4382-AB2C-F1E7E4E1B677}"/>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D5</a:t>
                </a:r>
              </a:p>
            </p:txBody>
          </p:sp>
          <p:sp>
            <p:nvSpPr>
              <p:cNvPr id="217" name="Oval 216">
                <a:extLst>
                  <a:ext uri="{FF2B5EF4-FFF2-40B4-BE49-F238E27FC236}">
                    <a16:creationId xmlns:a16="http://schemas.microsoft.com/office/drawing/2014/main" id="{80EABE82-F63E-4784-81CB-49C1582231E5}"/>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D6</a:t>
                </a:r>
              </a:p>
            </p:txBody>
          </p:sp>
          <p:sp>
            <p:nvSpPr>
              <p:cNvPr id="218" name="Oval 217">
                <a:extLst>
                  <a:ext uri="{FF2B5EF4-FFF2-40B4-BE49-F238E27FC236}">
                    <a16:creationId xmlns:a16="http://schemas.microsoft.com/office/drawing/2014/main" id="{78D8C52E-EC0A-4D2E-8101-FA6474DB3BA8}"/>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D7</a:t>
                </a:r>
              </a:p>
            </p:txBody>
          </p:sp>
          <p:sp>
            <p:nvSpPr>
              <p:cNvPr id="219" name="Oval 218">
                <a:extLst>
                  <a:ext uri="{FF2B5EF4-FFF2-40B4-BE49-F238E27FC236}">
                    <a16:creationId xmlns:a16="http://schemas.microsoft.com/office/drawing/2014/main" id="{E5BF77EF-1147-428D-A70C-02FF09322989}"/>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D8</a:t>
                </a:r>
              </a:p>
            </p:txBody>
          </p:sp>
        </p:grpSp>
        <p:grpSp>
          <p:nvGrpSpPr>
            <p:cNvPr id="74" name="Group 73">
              <a:extLst>
                <a:ext uri="{FF2B5EF4-FFF2-40B4-BE49-F238E27FC236}">
                  <a16:creationId xmlns:a16="http://schemas.microsoft.com/office/drawing/2014/main" id="{82C2275E-A936-4DBB-B4DA-7DA8E7845445}"/>
                </a:ext>
              </a:extLst>
            </p:cNvPr>
            <p:cNvGrpSpPr/>
            <p:nvPr/>
          </p:nvGrpSpPr>
          <p:grpSpPr>
            <a:xfrm>
              <a:off x="4204446" y="3467388"/>
              <a:ext cx="6963677" cy="1255069"/>
              <a:chOff x="4204446" y="3467388"/>
              <a:chExt cx="6963677" cy="1255069"/>
            </a:xfrm>
          </p:grpSpPr>
          <p:grpSp>
            <p:nvGrpSpPr>
              <p:cNvPr id="384" name="Group 383">
                <a:extLst>
                  <a:ext uri="{FF2B5EF4-FFF2-40B4-BE49-F238E27FC236}">
                    <a16:creationId xmlns:a16="http://schemas.microsoft.com/office/drawing/2014/main" id="{2E3E54FD-7B7E-4EAD-9A31-A2E99FA8B70E}"/>
                  </a:ext>
                </a:extLst>
              </p:cNvPr>
              <p:cNvGrpSpPr/>
              <p:nvPr/>
            </p:nvGrpSpPr>
            <p:grpSpPr>
              <a:xfrm rot="10800000">
                <a:off x="8122026" y="3467388"/>
                <a:ext cx="1087308" cy="1255068"/>
                <a:chOff x="10085295" y="1351720"/>
                <a:chExt cx="1087308" cy="1255068"/>
              </a:xfrm>
            </p:grpSpPr>
            <p:cxnSp>
              <p:nvCxnSpPr>
                <p:cNvPr id="385" name="Straight Connector 384">
                  <a:extLst>
                    <a:ext uri="{FF2B5EF4-FFF2-40B4-BE49-F238E27FC236}">
                      <a16:creationId xmlns:a16="http://schemas.microsoft.com/office/drawing/2014/main" id="{7E73E86C-7914-43AD-B877-79B313A1407F}"/>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6" name="Straight Connector 385">
                  <a:extLst>
                    <a:ext uri="{FF2B5EF4-FFF2-40B4-BE49-F238E27FC236}">
                      <a16:creationId xmlns:a16="http://schemas.microsoft.com/office/drawing/2014/main" id="{FB02AA10-CE83-4210-A8A3-91359C3E3F72}"/>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7" name="Straight Connector 386">
                  <a:extLst>
                    <a:ext uri="{FF2B5EF4-FFF2-40B4-BE49-F238E27FC236}">
                      <a16:creationId xmlns:a16="http://schemas.microsoft.com/office/drawing/2014/main" id="{D373DEC9-1D85-4982-B16F-A2D8BFB60DE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8" name="Straight Connector 387">
                  <a:extLst>
                    <a:ext uri="{FF2B5EF4-FFF2-40B4-BE49-F238E27FC236}">
                      <a16:creationId xmlns:a16="http://schemas.microsoft.com/office/drawing/2014/main" id="{E020EB4C-C8FE-4359-86ED-2A4EFC5460A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89" name="Group 388">
                  <a:extLst>
                    <a:ext uri="{FF2B5EF4-FFF2-40B4-BE49-F238E27FC236}">
                      <a16:creationId xmlns:a16="http://schemas.microsoft.com/office/drawing/2014/main" id="{06A9A8E9-728D-45CA-B3FA-A1F8D50BCEB9}"/>
                    </a:ext>
                  </a:extLst>
                </p:cNvPr>
                <p:cNvGrpSpPr/>
                <p:nvPr/>
              </p:nvGrpSpPr>
              <p:grpSpPr>
                <a:xfrm>
                  <a:off x="10085295" y="2436673"/>
                  <a:ext cx="1087308" cy="170115"/>
                  <a:chOff x="10085295" y="2436673"/>
                  <a:chExt cx="1087308" cy="170115"/>
                </a:xfrm>
              </p:grpSpPr>
              <p:grpSp>
                <p:nvGrpSpPr>
                  <p:cNvPr id="390" name="Group 389">
                    <a:extLst>
                      <a:ext uri="{FF2B5EF4-FFF2-40B4-BE49-F238E27FC236}">
                        <a16:creationId xmlns:a16="http://schemas.microsoft.com/office/drawing/2014/main" id="{3E999EF3-734D-44F3-93B9-C514D9897568}"/>
                      </a:ext>
                    </a:extLst>
                  </p:cNvPr>
                  <p:cNvGrpSpPr/>
                  <p:nvPr/>
                </p:nvGrpSpPr>
                <p:grpSpPr>
                  <a:xfrm>
                    <a:off x="10085295" y="2436673"/>
                    <a:ext cx="170111" cy="170115"/>
                    <a:chOff x="10085295" y="2429950"/>
                    <a:chExt cx="170111" cy="170115"/>
                  </a:xfrm>
                </p:grpSpPr>
                <p:cxnSp>
                  <p:nvCxnSpPr>
                    <p:cNvPr id="403" name="Straight Connector 402">
                      <a:extLst>
                        <a:ext uri="{FF2B5EF4-FFF2-40B4-BE49-F238E27FC236}">
                          <a16:creationId xmlns:a16="http://schemas.microsoft.com/office/drawing/2014/main" id="{DB9D2493-58D3-4D62-AB88-57E9FE8E90F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4" name="Straight Connector 403">
                      <a:extLst>
                        <a:ext uri="{FF2B5EF4-FFF2-40B4-BE49-F238E27FC236}">
                          <a16:creationId xmlns:a16="http://schemas.microsoft.com/office/drawing/2014/main" id="{08DCFDCA-C3CD-4409-9C08-4B024B12DA5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5" name="Straight Connector 404">
                      <a:extLst>
                        <a:ext uri="{FF2B5EF4-FFF2-40B4-BE49-F238E27FC236}">
                          <a16:creationId xmlns:a16="http://schemas.microsoft.com/office/drawing/2014/main" id="{85529053-1736-4A97-8893-D5F0683F157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1" name="Group 390">
                    <a:extLst>
                      <a:ext uri="{FF2B5EF4-FFF2-40B4-BE49-F238E27FC236}">
                        <a16:creationId xmlns:a16="http://schemas.microsoft.com/office/drawing/2014/main" id="{0AE3CD09-283B-4A36-BBD0-63C87869A9B6}"/>
                      </a:ext>
                    </a:extLst>
                  </p:cNvPr>
                  <p:cNvGrpSpPr/>
                  <p:nvPr/>
                </p:nvGrpSpPr>
                <p:grpSpPr>
                  <a:xfrm>
                    <a:off x="10391027" y="2436673"/>
                    <a:ext cx="170111" cy="170115"/>
                    <a:chOff x="10085295" y="2429950"/>
                    <a:chExt cx="170111" cy="170115"/>
                  </a:xfrm>
                </p:grpSpPr>
                <p:cxnSp>
                  <p:nvCxnSpPr>
                    <p:cNvPr id="400" name="Straight Connector 399">
                      <a:extLst>
                        <a:ext uri="{FF2B5EF4-FFF2-40B4-BE49-F238E27FC236}">
                          <a16:creationId xmlns:a16="http://schemas.microsoft.com/office/drawing/2014/main" id="{E0FBC196-26D4-40FA-B792-28322389CCD7}"/>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1" name="Straight Connector 400">
                      <a:extLst>
                        <a:ext uri="{FF2B5EF4-FFF2-40B4-BE49-F238E27FC236}">
                          <a16:creationId xmlns:a16="http://schemas.microsoft.com/office/drawing/2014/main" id="{A0119D1A-FBDC-4C89-9EAC-F3C697D404A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2" name="Straight Connector 401">
                      <a:extLst>
                        <a:ext uri="{FF2B5EF4-FFF2-40B4-BE49-F238E27FC236}">
                          <a16:creationId xmlns:a16="http://schemas.microsoft.com/office/drawing/2014/main" id="{F940DED8-B714-41EC-B304-38608A92BCA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2" name="Group 391">
                    <a:extLst>
                      <a:ext uri="{FF2B5EF4-FFF2-40B4-BE49-F238E27FC236}">
                        <a16:creationId xmlns:a16="http://schemas.microsoft.com/office/drawing/2014/main" id="{5EAC94DC-5475-46B3-B51D-659A76B80719}"/>
                      </a:ext>
                    </a:extLst>
                  </p:cNvPr>
                  <p:cNvGrpSpPr/>
                  <p:nvPr/>
                </p:nvGrpSpPr>
                <p:grpSpPr>
                  <a:xfrm>
                    <a:off x="10696759" y="2436673"/>
                    <a:ext cx="170111" cy="170115"/>
                    <a:chOff x="10085295" y="2429950"/>
                    <a:chExt cx="170111" cy="170115"/>
                  </a:xfrm>
                </p:grpSpPr>
                <p:cxnSp>
                  <p:nvCxnSpPr>
                    <p:cNvPr id="397" name="Straight Connector 396">
                      <a:extLst>
                        <a:ext uri="{FF2B5EF4-FFF2-40B4-BE49-F238E27FC236}">
                          <a16:creationId xmlns:a16="http://schemas.microsoft.com/office/drawing/2014/main" id="{98799F4B-D552-4636-A861-BD0FF54AAAE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8" name="Straight Connector 397">
                      <a:extLst>
                        <a:ext uri="{FF2B5EF4-FFF2-40B4-BE49-F238E27FC236}">
                          <a16:creationId xmlns:a16="http://schemas.microsoft.com/office/drawing/2014/main" id="{FC93F300-EA65-4520-B961-F92B6600A9CC}"/>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9" name="Straight Connector 398">
                      <a:extLst>
                        <a:ext uri="{FF2B5EF4-FFF2-40B4-BE49-F238E27FC236}">
                          <a16:creationId xmlns:a16="http://schemas.microsoft.com/office/drawing/2014/main" id="{A08359C1-174A-4FF4-BABD-603363225CB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3" name="Group 392">
                    <a:extLst>
                      <a:ext uri="{FF2B5EF4-FFF2-40B4-BE49-F238E27FC236}">
                        <a16:creationId xmlns:a16="http://schemas.microsoft.com/office/drawing/2014/main" id="{2F019E9F-7D02-4B09-B667-923031065A49}"/>
                      </a:ext>
                    </a:extLst>
                  </p:cNvPr>
                  <p:cNvGrpSpPr/>
                  <p:nvPr/>
                </p:nvGrpSpPr>
                <p:grpSpPr>
                  <a:xfrm>
                    <a:off x="11002492" y="2436673"/>
                    <a:ext cx="170111" cy="170115"/>
                    <a:chOff x="10085295" y="2429950"/>
                    <a:chExt cx="170111" cy="170115"/>
                  </a:xfrm>
                </p:grpSpPr>
                <p:cxnSp>
                  <p:nvCxnSpPr>
                    <p:cNvPr id="394" name="Straight Connector 393">
                      <a:extLst>
                        <a:ext uri="{FF2B5EF4-FFF2-40B4-BE49-F238E27FC236}">
                          <a16:creationId xmlns:a16="http://schemas.microsoft.com/office/drawing/2014/main" id="{D4329852-4D7F-4B5F-A945-0525CE63DD1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5" name="Straight Connector 394">
                      <a:extLst>
                        <a:ext uri="{FF2B5EF4-FFF2-40B4-BE49-F238E27FC236}">
                          <a16:creationId xmlns:a16="http://schemas.microsoft.com/office/drawing/2014/main" id="{12266CC2-45AF-402C-9E02-830E2944257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6" name="Straight Connector 395">
                      <a:extLst>
                        <a:ext uri="{FF2B5EF4-FFF2-40B4-BE49-F238E27FC236}">
                          <a16:creationId xmlns:a16="http://schemas.microsoft.com/office/drawing/2014/main" id="{9F91218F-49D4-4023-8C40-F09A3AF6BA4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06" name="Group 405">
                <a:extLst>
                  <a:ext uri="{FF2B5EF4-FFF2-40B4-BE49-F238E27FC236}">
                    <a16:creationId xmlns:a16="http://schemas.microsoft.com/office/drawing/2014/main" id="{6BFD64DE-16F5-43DD-8671-FC91429DA3F0}"/>
                  </a:ext>
                </a:extLst>
              </p:cNvPr>
              <p:cNvGrpSpPr/>
              <p:nvPr/>
            </p:nvGrpSpPr>
            <p:grpSpPr>
              <a:xfrm rot="10800000">
                <a:off x="10080815" y="3467389"/>
                <a:ext cx="1087308" cy="1255068"/>
                <a:chOff x="10085295" y="1351720"/>
                <a:chExt cx="1087308" cy="1255068"/>
              </a:xfrm>
            </p:grpSpPr>
            <p:cxnSp>
              <p:nvCxnSpPr>
                <p:cNvPr id="407" name="Straight Connector 406">
                  <a:extLst>
                    <a:ext uri="{FF2B5EF4-FFF2-40B4-BE49-F238E27FC236}">
                      <a16:creationId xmlns:a16="http://schemas.microsoft.com/office/drawing/2014/main" id="{D6002DB4-AFD1-4632-BB28-FF59F87171B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8" name="Straight Connector 407">
                  <a:extLst>
                    <a:ext uri="{FF2B5EF4-FFF2-40B4-BE49-F238E27FC236}">
                      <a16:creationId xmlns:a16="http://schemas.microsoft.com/office/drawing/2014/main" id="{0D150FD4-8072-4588-B0E1-A83798E1A024}"/>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9" name="Straight Connector 408">
                  <a:extLst>
                    <a:ext uri="{FF2B5EF4-FFF2-40B4-BE49-F238E27FC236}">
                      <a16:creationId xmlns:a16="http://schemas.microsoft.com/office/drawing/2014/main" id="{05B2735C-0641-4A6D-847E-C7C040E177C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10" name="Straight Connector 409">
                  <a:extLst>
                    <a:ext uri="{FF2B5EF4-FFF2-40B4-BE49-F238E27FC236}">
                      <a16:creationId xmlns:a16="http://schemas.microsoft.com/office/drawing/2014/main" id="{EB3C8D08-73B6-4DC0-A523-E6BAC53A5862}"/>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11" name="Group 410">
                  <a:extLst>
                    <a:ext uri="{FF2B5EF4-FFF2-40B4-BE49-F238E27FC236}">
                      <a16:creationId xmlns:a16="http://schemas.microsoft.com/office/drawing/2014/main" id="{C7011DF3-540F-44AF-A2DA-23EB9AD6ED11}"/>
                    </a:ext>
                  </a:extLst>
                </p:cNvPr>
                <p:cNvGrpSpPr/>
                <p:nvPr/>
              </p:nvGrpSpPr>
              <p:grpSpPr>
                <a:xfrm>
                  <a:off x="10085295" y="2436673"/>
                  <a:ext cx="1087308" cy="170115"/>
                  <a:chOff x="10085295" y="2436673"/>
                  <a:chExt cx="1087308" cy="170115"/>
                </a:xfrm>
              </p:grpSpPr>
              <p:grpSp>
                <p:nvGrpSpPr>
                  <p:cNvPr id="412" name="Group 411">
                    <a:extLst>
                      <a:ext uri="{FF2B5EF4-FFF2-40B4-BE49-F238E27FC236}">
                        <a16:creationId xmlns:a16="http://schemas.microsoft.com/office/drawing/2014/main" id="{7C24512C-D354-4093-B307-604F6799D094}"/>
                      </a:ext>
                    </a:extLst>
                  </p:cNvPr>
                  <p:cNvGrpSpPr/>
                  <p:nvPr/>
                </p:nvGrpSpPr>
                <p:grpSpPr>
                  <a:xfrm>
                    <a:off x="10085295" y="2436673"/>
                    <a:ext cx="170111" cy="170115"/>
                    <a:chOff x="10085295" y="2429950"/>
                    <a:chExt cx="170111" cy="170115"/>
                  </a:xfrm>
                </p:grpSpPr>
                <p:cxnSp>
                  <p:nvCxnSpPr>
                    <p:cNvPr id="425" name="Straight Connector 424">
                      <a:extLst>
                        <a:ext uri="{FF2B5EF4-FFF2-40B4-BE49-F238E27FC236}">
                          <a16:creationId xmlns:a16="http://schemas.microsoft.com/office/drawing/2014/main" id="{9AA8A265-B66B-4F29-9B62-AF826B2B8BE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6" name="Straight Connector 425">
                      <a:extLst>
                        <a:ext uri="{FF2B5EF4-FFF2-40B4-BE49-F238E27FC236}">
                          <a16:creationId xmlns:a16="http://schemas.microsoft.com/office/drawing/2014/main" id="{2FF77C94-1791-4089-9B85-1592DB37611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7" name="Straight Connector 426">
                      <a:extLst>
                        <a:ext uri="{FF2B5EF4-FFF2-40B4-BE49-F238E27FC236}">
                          <a16:creationId xmlns:a16="http://schemas.microsoft.com/office/drawing/2014/main" id="{6D3DF9D5-2D67-4544-8321-BF6E626D2E4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3" name="Group 412">
                    <a:extLst>
                      <a:ext uri="{FF2B5EF4-FFF2-40B4-BE49-F238E27FC236}">
                        <a16:creationId xmlns:a16="http://schemas.microsoft.com/office/drawing/2014/main" id="{F4416AA3-DC79-418B-A3FD-5D17BB0CC220}"/>
                      </a:ext>
                    </a:extLst>
                  </p:cNvPr>
                  <p:cNvGrpSpPr/>
                  <p:nvPr/>
                </p:nvGrpSpPr>
                <p:grpSpPr>
                  <a:xfrm>
                    <a:off x="10391027" y="2436673"/>
                    <a:ext cx="170111" cy="170115"/>
                    <a:chOff x="10085295" y="2429950"/>
                    <a:chExt cx="170111" cy="170115"/>
                  </a:xfrm>
                </p:grpSpPr>
                <p:cxnSp>
                  <p:nvCxnSpPr>
                    <p:cNvPr id="422" name="Straight Connector 421">
                      <a:extLst>
                        <a:ext uri="{FF2B5EF4-FFF2-40B4-BE49-F238E27FC236}">
                          <a16:creationId xmlns:a16="http://schemas.microsoft.com/office/drawing/2014/main" id="{22483F36-C3CE-4DBB-9535-F4DE894E3CF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3" name="Straight Connector 422">
                      <a:extLst>
                        <a:ext uri="{FF2B5EF4-FFF2-40B4-BE49-F238E27FC236}">
                          <a16:creationId xmlns:a16="http://schemas.microsoft.com/office/drawing/2014/main" id="{7E047ECA-26E1-4E93-8E3D-5ED83AAD920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4" name="Straight Connector 423">
                      <a:extLst>
                        <a:ext uri="{FF2B5EF4-FFF2-40B4-BE49-F238E27FC236}">
                          <a16:creationId xmlns:a16="http://schemas.microsoft.com/office/drawing/2014/main" id="{7181D37C-9B27-4D4F-851B-CB7FDD26B93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4" name="Group 413">
                    <a:extLst>
                      <a:ext uri="{FF2B5EF4-FFF2-40B4-BE49-F238E27FC236}">
                        <a16:creationId xmlns:a16="http://schemas.microsoft.com/office/drawing/2014/main" id="{0C2A5CBD-7C48-48A1-A555-4D3FB6F43516}"/>
                      </a:ext>
                    </a:extLst>
                  </p:cNvPr>
                  <p:cNvGrpSpPr/>
                  <p:nvPr/>
                </p:nvGrpSpPr>
                <p:grpSpPr>
                  <a:xfrm>
                    <a:off x="10696759" y="2436673"/>
                    <a:ext cx="170111" cy="170115"/>
                    <a:chOff x="10085295" y="2429950"/>
                    <a:chExt cx="170111" cy="170115"/>
                  </a:xfrm>
                </p:grpSpPr>
                <p:cxnSp>
                  <p:nvCxnSpPr>
                    <p:cNvPr id="419" name="Straight Connector 418">
                      <a:extLst>
                        <a:ext uri="{FF2B5EF4-FFF2-40B4-BE49-F238E27FC236}">
                          <a16:creationId xmlns:a16="http://schemas.microsoft.com/office/drawing/2014/main" id="{42E45DEF-EEDF-4ADC-B6A6-FF38D0909F2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0" name="Straight Connector 419">
                      <a:extLst>
                        <a:ext uri="{FF2B5EF4-FFF2-40B4-BE49-F238E27FC236}">
                          <a16:creationId xmlns:a16="http://schemas.microsoft.com/office/drawing/2014/main" id="{B7AE2449-C9E7-41F6-AF0D-9D84862B683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1" name="Straight Connector 420">
                      <a:extLst>
                        <a:ext uri="{FF2B5EF4-FFF2-40B4-BE49-F238E27FC236}">
                          <a16:creationId xmlns:a16="http://schemas.microsoft.com/office/drawing/2014/main" id="{F89CE1DE-2E52-4ED3-A397-ECB336A4243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5" name="Group 414">
                    <a:extLst>
                      <a:ext uri="{FF2B5EF4-FFF2-40B4-BE49-F238E27FC236}">
                        <a16:creationId xmlns:a16="http://schemas.microsoft.com/office/drawing/2014/main" id="{0BC42844-1F43-444B-B98B-89723D78289D}"/>
                      </a:ext>
                    </a:extLst>
                  </p:cNvPr>
                  <p:cNvGrpSpPr/>
                  <p:nvPr/>
                </p:nvGrpSpPr>
                <p:grpSpPr>
                  <a:xfrm>
                    <a:off x="11002492" y="2436673"/>
                    <a:ext cx="170111" cy="170115"/>
                    <a:chOff x="10085295" y="2429950"/>
                    <a:chExt cx="170111" cy="170115"/>
                  </a:xfrm>
                </p:grpSpPr>
                <p:cxnSp>
                  <p:nvCxnSpPr>
                    <p:cNvPr id="416" name="Straight Connector 415">
                      <a:extLst>
                        <a:ext uri="{FF2B5EF4-FFF2-40B4-BE49-F238E27FC236}">
                          <a16:creationId xmlns:a16="http://schemas.microsoft.com/office/drawing/2014/main" id="{3BDD1912-D513-4DE5-BA98-A8F06C286C4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7" name="Straight Connector 416">
                      <a:extLst>
                        <a:ext uri="{FF2B5EF4-FFF2-40B4-BE49-F238E27FC236}">
                          <a16:creationId xmlns:a16="http://schemas.microsoft.com/office/drawing/2014/main" id="{916987F6-5018-49D1-8F88-300627B3C33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8" name="Straight Connector 417">
                      <a:extLst>
                        <a:ext uri="{FF2B5EF4-FFF2-40B4-BE49-F238E27FC236}">
                          <a16:creationId xmlns:a16="http://schemas.microsoft.com/office/drawing/2014/main" id="{3926C683-E161-4AE1-A4F6-A98EB065494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28" name="Group 427">
                <a:extLst>
                  <a:ext uri="{FF2B5EF4-FFF2-40B4-BE49-F238E27FC236}">
                    <a16:creationId xmlns:a16="http://schemas.microsoft.com/office/drawing/2014/main" id="{8BD8FB43-E142-4BC3-8381-37E200306883}"/>
                  </a:ext>
                </a:extLst>
              </p:cNvPr>
              <p:cNvGrpSpPr/>
              <p:nvPr/>
            </p:nvGrpSpPr>
            <p:grpSpPr>
              <a:xfrm rot="10800000">
                <a:off x="6163236" y="3467388"/>
                <a:ext cx="1087308" cy="1255068"/>
                <a:chOff x="10085295" y="1351720"/>
                <a:chExt cx="1087308" cy="1255068"/>
              </a:xfrm>
            </p:grpSpPr>
            <p:cxnSp>
              <p:nvCxnSpPr>
                <p:cNvPr id="429" name="Straight Connector 428">
                  <a:extLst>
                    <a:ext uri="{FF2B5EF4-FFF2-40B4-BE49-F238E27FC236}">
                      <a16:creationId xmlns:a16="http://schemas.microsoft.com/office/drawing/2014/main" id="{A30D0263-CC65-4BA0-BA22-072D07A6A660}"/>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0" name="Straight Connector 429">
                  <a:extLst>
                    <a:ext uri="{FF2B5EF4-FFF2-40B4-BE49-F238E27FC236}">
                      <a16:creationId xmlns:a16="http://schemas.microsoft.com/office/drawing/2014/main" id="{FC7243A1-746D-4084-A136-8AED4483578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1" name="Straight Connector 430">
                  <a:extLst>
                    <a:ext uri="{FF2B5EF4-FFF2-40B4-BE49-F238E27FC236}">
                      <a16:creationId xmlns:a16="http://schemas.microsoft.com/office/drawing/2014/main" id="{84E7CCC2-1A64-4A9E-8211-FB3C32F3F48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2" name="Straight Connector 431">
                  <a:extLst>
                    <a:ext uri="{FF2B5EF4-FFF2-40B4-BE49-F238E27FC236}">
                      <a16:creationId xmlns:a16="http://schemas.microsoft.com/office/drawing/2014/main" id="{57653701-3050-48FF-942C-938E183DC757}"/>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33" name="Group 432">
                  <a:extLst>
                    <a:ext uri="{FF2B5EF4-FFF2-40B4-BE49-F238E27FC236}">
                      <a16:creationId xmlns:a16="http://schemas.microsoft.com/office/drawing/2014/main" id="{1676466A-A3A9-430A-A07B-FBB31CB86906}"/>
                    </a:ext>
                  </a:extLst>
                </p:cNvPr>
                <p:cNvGrpSpPr/>
                <p:nvPr/>
              </p:nvGrpSpPr>
              <p:grpSpPr>
                <a:xfrm>
                  <a:off x="10085295" y="2436673"/>
                  <a:ext cx="1087308" cy="170115"/>
                  <a:chOff x="10085295" y="2436673"/>
                  <a:chExt cx="1087308" cy="170115"/>
                </a:xfrm>
              </p:grpSpPr>
              <p:grpSp>
                <p:nvGrpSpPr>
                  <p:cNvPr id="434" name="Group 433">
                    <a:extLst>
                      <a:ext uri="{FF2B5EF4-FFF2-40B4-BE49-F238E27FC236}">
                        <a16:creationId xmlns:a16="http://schemas.microsoft.com/office/drawing/2014/main" id="{4C7AF9E9-BDCE-4218-B4E8-87B8865F001D}"/>
                      </a:ext>
                    </a:extLst>
                  </p:cNvPr>
                  <p:cNvGrpSpPr/>
                  <p:nvPr/>
                </p:nvGrpSpPr>
                <p:grpSpPr>
                  <a:xfrm>
                    <a:off x="10085295" y="2436673"/>
                    <a:ext cx="170111" cy="170115"/>
                    <a:chOff x="10085295" y="2429950"/>
                    <a:chExt cx="170111" cy="170115"/>
                  </a:xfrm>
                </p:grpSpPr>
                <p:cxnSp>
                  <p:nvCxnSpPr>
                    <p:cNvPr id="447" name="Straight Connector 446">
                      <a:extLst>
                        <a:ext uri="{FF2B5EF4-FFF2-40B4-BE49-F238E27FC236}">
                          <a16:creationId xmlns:a16="http://schemas.microsoft.com/office/drawing/2014/main" id="{614EC905-5638-4682-B314-B413DD4D87C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8" name="Straight Connector 447">
                      <a:extLst>
                        <a:ext uri="{FF2B5EF4-FFF2-40B4-BE49-F238E27FC236}">
                          <a16:creationId xmlns:a16="http://schemas.microsoft.com/office/drawing/2014/main" id="{931383E6-30CD-4694-B011-0AEC46E1206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9" name="Straight Connector 448">
                      <a:extLst>
                        <a:ext uri="{FF2B5EF4-FFF2-40B4-BE49-F238E27FC236}">
                          <a16:creationId xmlns:a16="http://schemas.microsoft.com/office/drawing/2014/main" id="{A5706381-0EE1-4C28-A246-7E93EEDED01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5" name="Group 434">
                    <a:extLst>
                      <a:ext uri="{FF2B5EF4-FFF2-40B4-BE49-F238E27FC236}">
                        <a16:creationId xmlns:a16="http://schemas.microsoft.com/office/drawing/2014/main" id="{B8FF444E-16AC-4791-B2DC-4B2F0D3B994D}"/>
                      </a:ext>
                    </a:extLst>
                  </p:cNvPr>
                  <p:cNvGrpSpPr/>
                  <p:nvPr/>
                </p:nvGrpSpPr>
                <p:grpSpPr>
                  <a:xfrm>
                    <a:off x="10391027" y="2436673"/>
                    <a:ext cx="170111" cy="170115"/>
                    <a:chOff x="10085295" y="2429950"/>
                    <a:chExt cx="170111" cy="170115"/>
                  </a:xfrm>
                </p:grpSpPr>
                <p:cxnSp>
                  <p:nvCxnSpPr>
                    <p:cNvPr id="444" name="Straight Connector 443">
                      <a:extLst>
                        <a:ext uri="{FF2B5EF4-FFF2-40B4-BE49-F238E27FC236}">
                          <a16:creationId xmlns:a16="http://schemas.microsoft.com/office/drawing/2014/main" id="{2A40BA23-6E5A-4F3C-98DD-2D159AB6FEE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5" name="Straight Connector 444">
                      <a:extLst>
                        <a:ext uri="{FF2B5EF4-FFF2-40B4-BE49-F238E27FC236}">
                          <a16:creationId xmlns:a16="http://schemas.microsoft.com/office/drawing/2014/main" id="{67C7C226-4367-4E81-A2D9-6B4A83F4548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6" name="Straight Connector 445">
                      <a:extLst>
                        <a:ext uri="{FF2B5EF4-FFF2-40B4-BE49-F238E27FC236}">
                          <a16:creationId xmlns:a16="http://schemas.microsoft.com/office/drawing/2014/main" id="{809F0938-BD31-493F-94A8-BA0FB532B84E}"/>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6" name="Group 435">
                    <a:extLst>
                      <a:ext uri="{FF2B5EF4-FFF2-40B4-BE49-F238E27FC236}">
                        <a16:creationId xmlns:a16="http://schemas.microsoft.com/office/drawing/2014/main" id="{08B0CD87-46DC-4BC6-B7B1-083EC4249962}"/>
                      </a:ext>
                    </a:extLst>
                  </p:cNvPr>
                  <p:cNvGrpSpPr/>
                  <p:nvPr/>
                </p:nvGrpSpPr>
                <p:grpSpPr>
                  <a:xfrm>
                    <a:off x="10696759" y="2436673"/>
                    <a:ext cx="170111" cy="170115"/>
                    <a:chOff x="10085295" y="2429950"/>
                    <a:chExt cx="170111" cy="170115"/>
                  </a:xfrm>
                </p:grpSpPr>
                <p:cxnSp>
                  <p:nvCxnSpPr>
                    <p:cNvPr id="441" name="Straight Connector 440">
                      <a:extLst>
                        <a:ext uri="{FF2B5EF4-FFF2-40B4-BE49-F238E27FC236}">
                          <a16:creationId xmlns:a16="http://schemas.microsoft.com/office/drawing/2014/main" id="{0CD23BBA-CEB6-4AB7-A1B9-910B852A0826}"/>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2" name="Straight Connector 441">
                      <a:extLst>
                        <a:ext uri="{FF2B5EF4-FFF2-40B4-BE49-F238E27FC236}">
                          <a16:creationId xmlns:a16="http://schemas.microsoft.com/office/drawing/2014/main" id="{2D284E99-3DD4-42E3-8549-C28266D07AF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3" name="Straight Connector 442">
                      <a:extLst>
                        <a:ext uri="{FF2B5EF4-FFF2-40B4-BE49-F238E27FC236}">
                          <a16:creationId xmlns:a16="http://schemas.microsoft.com/office/drawing/2014/main" id="{2C11814A-48E0-48C8-9B1B-E43E8259AA1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7" name="Group 436">
                    <a:extLst>
                      <a:ext uri="{FF2B5EF4-FFF2-40B4-BE49-F238E27FC236}">
                        <a16:creationId xmlns:a16="http://schemas.microsoft.com/office/drawing/2014/main" id="{A7944B2D-E605-44C5-94DE-594C9EDE9727}"/>
                      </a:ext>
                    </a:extLst>
                  </p:cNvPr>
                  <p:cNvGrpSpPr/>
                  <p:nvPr/>
                </p:nvGrpSpPr>
                <p:grpSpPr>
                  <a:xfrm>
                    <a:off x="11002492" y="2436673"/>
                    <a:ext cx="170111" cy="170115"/>
                    <a:chOff x="10085295" y="2429950"/>
                    <a:chExt cx="170111" cy="170115"/>
                  </a:xfrm>
                </p:grpSpPr>
                <p:cxnSp>
                  <p:nvCxnSpPr>
                    <p:cNvPr id="438" name="Straight Connector 437">
                      <a:extLst>
                        <a:ext uri="{FF2B5EF4-FFF2-40B4-BE49-F238E27FC236}">
                          <a16:creationId xmlns:a16="http://schemas.microsoft.com/office/drawing/2014/main" id="{F7CA3F78-566D-4280-998F-25A86BCB06D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39" name="Straight Connector 438">
                      <a:extLst>
                        <a:ext uri="{FF2B5EF4-FFF2-40B4-BE49-F238E27FC236}">
                          <a16:creationId xmlns:a16="http://schemas.microsoft.com/office/drawing/2014/main" id="{31260B39-1618-4AAF-ACC1-6B3A6DBC906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0" name="Straight Connector 439">
                      <a:extLst>
                        <a:ext uri="{FF2B5EF4-FFF2-40B4-BE49-F238E27FC236}">
                          <a16:creationId xmlns:a16="http://schemas.microsoft.com/office/drawing/2014/main" id="{BED4D769-B016-4061-8969-4C2F0F1ED5A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50" name="Group 449">
                <a:extLst>
                  <a:ext uri="{FF2B5EF4-FFF2-40B4-BE49-F238E27FC236}">
                    <a16:creationId xmlns:a16="http://schemas.microsoft.com/office/drawing/2014/main" id="{3B44286D-9024-4781-B4E0-5602882DD6EA}"/>
                  </a:ext>
                </a:extLst>
              </p:cNvPr>
              <p:cNvGrpSpPr/>
              <p:nvPr/>
            </p:nvGrpSpPr>
            <p:grpSpPr>
              <a:xfrm rot="10800000">
                <a:off x="4204446" y="3467388"/>
                <a:ext cx="1087308" cy="1255068"/>
                <a:chOff x="10085295" y="1351720"/>
                <a:chExt cx="1087308" cy="1255068"/>
              </a:xfrm>
            </p:grpSpPr>
            <p:cxnSp>
              <p:nvCxnSpPr>
                <p:cNvPr id="451" name="Straight Connector 450">
                  <a:extLst>
                    <a:ext uri="{FF2B5EF4-FFF2-40B4-BE49-F238E27FC236}">
                      <a16:creationId xmlns:a16="http://schemas.microsoft.com/office/drawing/2014/main" id="{18F98956-7550-441B-8C9F-EB72C6881E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2" name="Straight Connector 451">
                  <a:extLst>
                    <a:ext uri="{FF2B5EF4-FFF2-40B4-BE49-F238E27FC236}">
                      <a16:creationId xmlns:a16="http://schemas.microsoft.com/office/drawing/2014/main" id="{A5638657-F78E-4F13-B78B-F87CB52C421E}"/>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3" name="Straight Connector 452">
                  <a:extLst>
                    <a:ext uri="{FF2B5EF4-FFF2-40B4-BE49-F238E27FC236}">
                      <a16:creationId xmlns:a16="http://schemas.microsoft.com/office/drawing/2014/main" id="{1C063CA4-BD6C-4BF1-8768-0B6792B2E734}"/>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4" name="Straight Connector 453">
                  <a:extLst>
                    <a:ext uri="{FF2B5EF4-FFF2-40B4-BE49-F238E27FC236}">
                      <a16:creationId xmlns:a16="http://schemas.microsoft.com/office/drawing/2014/main" id="{C418E1E3-BDB5-47A3-814B-D6B1CEA8E6DF}"/>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55" name="Group 454">
                  <a:extLst>
                    <a:ext uri="{FF2B5EF4-FFF2-40B4-BE49-F238E27FC236}">
                      <a16:creationId xmlns:a16="http://schemas.microsoft.com/office/drawing/2014/main" id="{4B8592F0-7A7F-4973-A8F5-2D696500C33C}"/>
                    </a:ext>
                  </a:extLst>
                </p:cNvPr>
                <p:cNvGrpSpPr/>
                <p:nvPr/>
              </p:nvGrpSpPr>
              <p:grpSpPr>
                <a:xfrm>
                  <a:off x="10085295" y="2436673"/>
                  <a:ext cx="1087308" cy="170115"/>
                  <a:chOff x="10085295" y="2436673"/>
                  <a:chExt cx="1087308" cy="170115"/>
                </a:xfrm>
              </p:grpSpPr>
              <p:grpSp>
                <p:nvGrpSpPr>
                  <p:cNvPr id="456" name="Group 455">
                    <a:extLst>
                      <a:ext uri="{FF2B5EF4-FFF2-40B4-BE49-F238E27FC236}">
                        <a16:creationId xmlns:a16="http://schemas.microsoft.com/office/drawing/2014/main" id="{2E2AA82A-0AF5-4A01-BDD8-22A1E6027F09}"/>
                      </a:ext>
                    </a:extLst>
                  </p:cNvPr>
                  <p:cNvGrpSpPr/>
                  <p:nvPr/>
                </p:nvGrpSpPr>
                <p:grpSpPr>
                  <a:xfrm>
                    <a:off x="10085295" y="2436673"/>
                    <a:ext cx="170111" cy="170115"/>
                    <a:chOff x="10085295" y="2429950"/>
                    <a:chExt cx="170111" cy="170115"/>
                  </a:xfrm>
                </p:grpSpPr>
                <p:cxnSp>
                  <p:nvCxnSpPr>
                    <p:cNvPr id="469" name="Straight Connector 468">
                      <a:extLst>
                        <a:ext uri="{FF2B5EF4-FFF2-40B4-BE49-F238E27FC236}">
                          <a16:creationId xmlns:a16="http://schemas.microsoft.com/office/drawing/2014/main" id="{93E36B3C-ED07-492E-A76D-FC33481B254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0" name="Straight Connector 469">
                      <a:extLst>
                        <a:ext uri="{FF2B5EF4-FFF2-40B4-BE49-F238E27FC236}">
                          <a16:creationId xmlns:a16="http://schemas.microsoft.com/office/drawing/2014/main" id="{820C1F19-18C4-4832-AEF9-460A583009A4}"/>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1" name="Straight Connector 470">
                      <a:extLst>
                        <a:ext uri="{FF2B5EF4-FFF2-40B4-BE49-F238E27FC236}">
                          <a16:creationId xmlns:a16="http://schemas.microsoft.com/office/drawing/2014/main" id="{C11E9DBA-634E-4E1F-AAB9-0F209378CFF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7" name="Group 456">
                    <a:extLst>
                      <a:ext uri="{FF2B5EF4-FFF2-40B4-BE49-F238E27FC236}">
                        <a16:creationId xmlns:a16="http://schemas.microsoft.com/office/drawing/2014/main" id="{611F9E21-9851-4C85-B106-A3297856EE88}"/>
                      </a:ext>
                    </a:extLst>
                  </p:cNvPr>
                  <p:cNvGrpSpPr/>
                  <p:nvPr/>
                </p:nvGrpSpPr>
                <p:grpSpPr>
                  <a:xfrm>
                    <a:off x="10391027" y="2436673"/>
                    <a:ext cx="170111" cy="170115"/>
                    <a:chOff x="10085295" y="2429950"/>
                    <a:chExt cx="170111" cy="170115"/>
                  </a:xfrm>
                </p:grpSpPr>
                <p:cxnSp>
                  <p:nvCxnSpPr>
                    <p:cNvPr id="466" name="Straight Connector 465">
                      <a:extLst>
                        <a:ext uri="{FF2B5EF4-FFF2-40B4-BE49-F238E27FC236}">
                          <a16:creationId xmlns:a16="http://schemas.microsoft.com/office/drawing/2014/main" id="{90D856D7-EB84-4732-885B-BFBBC5B7671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7" name="Straight Connector 466">
                      <a:extLst>
                        <a:ext uri="{FF2B5EF4-FFF2-40B4-BE49-F238E27FC236}">
                          <a16:creationId xmlns:a16="http://schemas.microsoft.com/office/drawing/2014/main" id="{896DA3A9-7B34-4039-BA74-4BBD77A846D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8" name="Straight Connector 467">
                      <a:extLst>
                        <a:ext uri="{FF2B5EF4-FFF2-40B4-BE49-F238E27FC236}">
                          <a16:creationId xmlns:a16="http://schemas.microsoft.com/office/drawing/2014/main" id="{A47D286E-8BCF-4050-BB38-A994A440AC5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8" name="Group 457">
                    <a:extLst>
                      <a:ext uri="{FF2B5EF4-FFF2-40B4-BE49-F238E27FC236}">
                        <a16:creationId xmlns:a16="http://schemas.microsoft.com/office/drawing/2014/main" id="{E904BD03-D3E7-4B6A-9694-DAD9E3E5BB71}"/>
                      </a:ext>
                    </a:extLst>
                  </p:cNvPr>
                  <p:cNvGrpSpPr/>
                  <p:nvPr/>
                </p:nvGrpSpPr>
                <p:grpSpPr>
                  <a:xfrm>
                    <a:off x="10696759" y="2436673"/>
                    <a:ext cx="170111" cy="170115"/>
                    <a:chOff x="10085295" y="2429950"/>
                    <a:chExt cx="170111" cy="170115"/>
                  </a:xfrm>
                </p:grpSpPr>
                <p:cxnSp>
                  <p:nvCxnSpPr>
                    <p:cNvPr id="463" name="Straight Connector 462">
                      <a:extLst>
                        <a:ext uri="{FF2B5EF4-FFF2-40B4-BE49-F238E27FC236}">
                          <a16:creationId xmlns:a16="http://schemas.microsoft.com/office/drawing/2014/main" id="{AA8E0F40-0776-4357-9F2B-11A8B88B27E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4" name="Straight Connector 463">
                      <a:extLst>
                        <a:ext uri="{FF2B5EF4-FFF2-40B4-BE49-F238E27FC236}">
                          <a16:creationId xmlns:a16="http://schemas.microsoft.com/office/drawing/2014/main" id="{B9C8FF61-91DF-4868-AAA2-F80FC380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5" name="Straight Connector 464">
                      <a:extLst>
                        <a:ext uri="{FF2B5EF4-FFF2-40B4-BE49-F238E27FC236}">
                          <a16:creationId xmlns:a16="http://schemas.microsoft.com/office/drawing/2014/main" id="{0A1FB0D1-9E59-45FB-A6EC-ED1AC135A2C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9" name="Group 458">
                    <a:extLst>
                      <a:ext uri="{FF2B5EF4-FFF2-40B4-BE49-F238E27FC236}">
                        <a16:creationId xmlns:a16="http://schemas.microsoft.com/office/drawing/2014/main" id="{D81D7E84-4EE4-497E-832A-18791118088D}"/>
                      </a:ext>
                    </a:extLst>
                  </p:cNvPr>
                  <p:cNvGrpSpPr/>
                  <p:nvPr/>
                </p:nvGrpSpPr>
                <p:grpSpPr>
                  <a:xfrm>
                    <a:off x="11002492" y="2436673"/>
                    <a:ext cx="170111" cy="170115"/>
                    <a:chOff x="10085295" y="2429950"/>
                    <a:chExt cx="170111" cy="170115"/>
                  </a:xfrm>
                </p:grpSpPr>
                <p:cxnSp>
                  <p:nvCxnSpPr>
                    <p:cNvPr id="460" name="Straight Connector 459">
                      <a:extLst>
                        <a:ext uri="{FF2B5EF4-FFF2-40B4-BE49-F238E27FC236}">
                          <a16:creationId xmlns:a16="http://schemas.microsoft.com/office/drawing/2014/main" id="{B554C8BB-6A0E-45FC-93B1-822F2556814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1" name="Straight Connector 460">
                      <a:extLst>
                        <a:ext uri="{FF2B5EF4-FFF2-40B4-BE49-F238E27FC236}">
                          <a16:creationId xmlns:a16="http://schemas.microsoft.com/office/drawing/2014/main" id="{77BDBE63-F460-4B1F-82E7-00F732180AF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2" name="Straight Connector 461">
                      <a:extLst>
                        <a:ext uri="{FF2B5EF4-FFF2-40B4-BE49-F238E27FC236}">
                          <a16:creationId xmlns:a16="http://schemas.microsoft.com/office/drawing/2014/main" id="{9EB4B350-B888-439F-B7ED-312E4EE7A94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sp>
        <p:nvSpPr>
          <p:cNvPr id="302" name="TextBox 301">
            <a:hlinkClick r:id="rId8" action="ppaction://hlinksldjump"/>
            <a:extLst>
              <a:ext uri="{FF2B5EF4-FFF2-40B4-BE49-F238E27FC236}">
                <a16:creationId xmlns:a16="http://schemas.microsoft.com/office/drawing/2014/main" id="{CB83E0F8-845E-3180-39D5-90CD15A49BEF}"/>
              </a:ext>
            </a:extLst>
          </p:cNvPr>
          <p:cNvSpPr txBox="1"/>
          <p:nvPr/>
        </p:nvSpPr>
        <p:spPr>
          <a:xfrm>
            <a:off x="654008" y="1379902"/>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sp>
        <p:nvSpPr>
          <p:cNvPr id="303" name="TextBox 302">
            <a:extLst>
              <a:ext uri="{FF2B5EF4-FFF2-40B4-BE49-F238E27FC236}">
                <a16:creationId xmlns:a16="http://schemas.microsoft.com/office/drawing/2014/main" id="{04CBFAC5-2A11-751D-D1AC-F86DEDEAA9CE}"/>
              </a:ext>
            </a:extLst>
          </p:cNvPr>
          <p:cNvSpPr txBox="1"/>
          <p:nvPr/>
        </p:nvSpPr>
        <p:spPr>
          <a:xfrm>
            <a:off x="2459099" y="1110757"/>
            <a:ext cx="1330814" cy="577081"/>
          </a:xfrm>
          <a:prstGeom prst="rect">
            <a:avLst/>
          </a:prstGeom>
          <a:solidFill>
            <a:srgbClr val="FFFFCC"/>
          </a:solidFill>
        </p:spPr>
        <p:txBody>
          <a:bodyPr wrap="none" rtlCol="0">
            <a:spAutoFit/>
          </a:bodyPr>
          <a:lstStyle/>
          <a:p>
            <a:r>
              <a:rPr lang="en-US" sz="1050" b="1" u="sng" dirty="0"/>
              <a:t>Read from Register</a:t>
            </a:r>
            <a:endParaRPr lang="en-US" sz="1050" dirty="0"/>
          </a:p>
          <a:p>
            <a:pPr marL="171450" indent="-171450">
              <a:buFont typeface="Arial" panose="020B0604020202020204" pitchFamily="34" charset="0"/>
              <a:buChar char="•"/>
            </a:pPr>
            <a:r>
              <a:rPr lang="en-US" sz="1050" dirty="0"/>
              <a:t>~G Output Enable</a:t>
            </a:r>
          </a:p>
          <a:p>
            <a:pPr marL="171450" indent="-171450">
              <a:buFont typeface="Arial" panose="020B0604020202020204" pitchFamily="34" charset="0"/>
              <a:buChar char="•"/>
            </a:pPr>
            <a:r>
              <a:rPr lang="en-US" sz="1050" dirty="0"/>
              <a:t>A,B Register Id</a:t>
            </a:r>
          </a:p>
        </p:txBody>
      </p:sp>
      <p:sp>
        <p:nvSpPr>
          <p:cNvPr id="304" name="TextBox 303">
            <a:hlinkClick r:id="rId9" action="ppaction://hlinksldjump"/>
            <a:extLst>
              <a:ext uri="{FF2B5EF4-FFF2-40B4-BE49-F238E27FC236}">
                <a16:creationId xmlns:a16="http://schemas.microsoft.com/office/drawing/2014/main" id="{6AA55AC5-42E7-2E16-25B1-331B11B5055F}"/>
              </a:ext>
            </a:extLst>
          </p:cNvPr>
          <p:cNvSpPr txBox="1"/>
          <p:nvPr/>
        </p:nvSpPr>
        <p:spPr>
          <a:xfrm>
            <a:off x="2672625" y="1323973"/>
            <a:ext cx="1029449" cy="182880"/>
          </a:xfrm>
          <a:prstGeom prst="rect">
            <a:avLst/>
          </a:prstGeom>
          <a:solidFill>
            <a:schemeClr val="bg1"/>
          </a:solidFill>
          <a:ln>
            <a:solidFill>
              <a:schemeClr val="accent1"/>
            </a:solidFill>
          </a:ln>
        </p:spPr>
        <p:txBody>
          <a:bodyPr wrap="none" rtlCol="0" anchor="ctr">
            <a:spAutoFit/>
          </a:bodyPr>
          <a:lstStyle/>
          <a:p>
            <a:r>
              <a:rPr lang="en-US" sz="1050" dirty="0"/>
              <a:t>R.O. Select Low</a:t>
            </a:r>
          </a:p>
        </p:txBody>
      </p:sp>
      <p:sp>
        <p:nvSpPr>
          <p:cNvPr id="305" name="TextBox 304">
            <a:hlinkClick r:id="rId9" action="ppaction://hlinksldjump"/>
            <a:extLst>
              <a:ext uri="{FF2B5EF4-FFF2-40B4-BE49-F238E27FC236}">
                <a16:creationId xmlns:a16="http://schemas.microsoft.com/office/drawing/2014/main" id="{2F52CB5D-223E-61CF-004E-60298D1EB9A5}"/>
              </a:ext>
            </a:extLst>
          </p:cNvPr>
          <p:cNvSpPr txBox="1"/>
          <p:nvPr/>
        </p:nvSpPr>
        <p:spPr>
          <a:xfrm>
            <a:off x="2646977" y="1515651"/>
            <a:ext cx="1055097" cy="182880"/>
          </a:xfrm>
          <a:prstGeom prst="rect">
            <a:avLst/>
          </a:prstGeom>
          <a:solidFill>
            <a:schemeClr val="bg1"/>
          </a:solidFill>
          <a:ln>
            <a:solidFill>
              <a:schemeClr val="accent1"/>
            </a:solidFill>
          </a:ln>
        </p:spPr>
        <p:txBody>
          <a:bodyPr wrap="none" rtlCol="0" anchor="ctr">
            <a:spAutoFit/>
          </a:bodyPr>
          <a:lstStyle/>
          <a:p>
            <a:r>
              <a:rPr lang="en-US" sz="1050" dirty="0">
                <a:hlinkClick r:id="rId9" action="ppaction://hlinksldjump"/>
              </a:rPr>
              <a:t>R</a:t>
            </a:r>
            <a:r>
              <a:rPr lang="en-US" sz="1050" dirty="0"/>
              <a:t>.O. Select High</a:t>
            </a:r>
          </a:p>
        </p:txBody>
      </p:sp>
      <p:sp>
        <p:nvSpPr>
          <p:cNvPr id="8" name="TextBox 7">
            <a:extLst>
              <a:ext uri="{FF2B5EF4-FFF2-40B4-BE49-F238E27FC236}">
                <a16:creationId xmlns:a16="http://schemas.microsoft.com/office/drawing/2014/main" id="{714AEC8D-B50D-4468-A886-61550CA58663}"/>
              </a:ext>
            </a:extLst>
          </p:cNvPr>
          <p:cNvSpPr txBox="1"/>
          <p:nvPr/>
        </p:nvSpPr>
        <p:spPr>
          <a:xfrm>
            <a:off x="2516498" y="2882772"/>
            <a:ext cx="598241" cy="276999"/>
          </a:xfrm>
          <a:prstGeom prst="rect">
            <a:avLst/>
          </a:prstGeom>
          <a:noFill/>
        </p:spPr>
        <p:txBody>
          <a:bodyPr wrap="none" rtlCol="0">
            <a:spAutoFit/>
          </a:bodyPr>
          <a:lstStyle/>
          <a:p>
            <a:r>
              <a:rPr lang="en-US" sz="1200" dirty="0"/>
              <a:t>HC139</a:t>
            </a:r>
          </a:p>
        </p:txBody>
      </p:sp>
      <p:grpSp>
        <p:nvGrpSpPr>
          <p:cNvPr id="309" name="Group 308">
            <a:extLst>
              <a:ext uri="{FF2B5EF4-FFF2-40B4-BE49-F238E27FC236}">
                <a16:creationId xmlns:a16="http://schemas.microsoft.com/office/drawing/2014/main" id="{C25F0635-BCF4-9543-0779-45E66477CB9B}"/>
              </a:ext>
            </a:extLst>
          </p:cNvPr>
          <p:cNvGrpSpPr/>
          <p:nvPr/>
        </p:nvGrpSpPr>
        <p:grpSpPr>
          <a:xfrm>
            <a:off x="2728533" y="4562038"/>
            <a:ext cx="1463040" cy="182880"/>
            <a:chOff x="9859776" y="1158931"/>
            <a:chExt cx="1463040" cy="182880"/>
          </a:xfrm>
        </p:grpSpPr>
        <p:sp>
          <p:nvSpPr>
            <p:cNvPr id="310" name="Rectangle 309">
              <a:hlinkClick r:id="rId10" action="ppaction://hlinksldjump"/>
              <a:extLst>
                <a:ext uri="{FF2B5EF4-FFF2-40B4-BE49-F238E27FC236}">
                  <a16:creationId xmlns:a16="http://schemas.microsoft.com/office/drawing/2014/main" id="{F98CF491-909F-4471-D455-45C08C8E9747}"/>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311" name="Straight Connector 310">
              <a:extLst>
                <a:ext uri="{FF2B5EF4-FFF2-40B4-BE49-F238E27FC236}">
                  <a16:creationId xmlns:a16="http://schemas.microsoft.com/office/drawing/2014/main" id="{BAB9F976-6F67-7A28-D224-BE3D8528B1B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670ED1CA-4A5B-C70F-F5AB-44B14EB749A0}"/>
              </a:ext>
            </a:extLst>
          </p:cNvPr>
          <p:cNvGrpSpPr/>
          <p:nvPr/>
        </p:nvGrpSpPr>
        <p:grpSpPr>
          <a:xfrm>
            <a:off x="2649196" y="1670847"/>
            <a:ext cx="1463040" cy="182880"/>
            <a:chOff x="9859776" y="1158931"/>
            <a:chExt cx="1463040" cy="182880"/>
          </a:xfrm>
        </p:grpSpPr>
        <p:sp>
          <p:nvSpPr>
            <p:cNvPr id="316" name="Rectangle 315">
              <a:hlinkClick r:id="rId10" action="ppaction://hlinksldjump"/>
              <a:extLst>
                <a:ext uri="{FF2B5EF4-FFF2-40B4-BE49-F238E27FC236}">
                  <a16:creationId xmlns:a16="http://schemas.microsoft.com/office/drawing/2014/main" id="{F3400D2F-334F-8054-5128-AD6915F8348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317" name="Straight Connector 316">
              <a:extLst>
                <a:ext uri="{FF2B5EF4-FFF2-40B4-BE49-F238E27FC236}">
                  <a16:creationId xmlns:a16="http://schemas.microsoft.com/office/drawing/2014/main" id="{7EC5F992-C332-7064-0A17-BD3571351EC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829B7EF8-8D79-115A-FE7E-9288A4FA53DA}"/>
              </a:ext>
            </a:extLst>
          </p:cNvPr>
          <p:cNvGrpSpPr/>
          <p:nvPr/>
        </p:nvGrpSpPr>
        <p:grpSpPr>
          <a:xfrm>
            <a:off x="2726370" y="4780629"/>
            <a:ext cx="1463040" cy="182880"/>
            <a:chOff x="9859776" y="1158931"/>
            <a:chExt cx="1463040" cy="182880"/>
          </a:xfrm>
        </p:grpSpPr>
        <p:sp>
          <p:nvSpPr>
            <p:cNvPr id="314" name="Rectangle 313">
              <a:hlinkClick r:id="rId11" action="ppaction://hlinksldjump"/>
              <a:extLst>
                <a:ext uri="{FF2B5EF4-FFF2-40B4-BE49-F238E27FC236}">
                  <a16:creationId xmlns:a16="http://schemas.microsoft.com/office/drawing/2014/main" id="{49881FDC-8E26-6979-9776-605BE681177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OpCode [7:6] Rd</a:t>
              </a:r>
            </a:p>
          </p:txBody>
        </p:sp>
        <p:cxnSp>
          <p:nvCxnSpPr>
            <p:cNvPr id="473" name="Straight Connector 472">
              <a:extLst>
                <a:ext uri="{FF2B5EF4-FFF2-40B4-BE49-F238E27FC236}">
                  <a16:creationId xmlns:a16="http://schemas.microsoft.com/office/drawing/2014/main" id="{00D78905-6E4A-AC70-EDB0-4F955151E70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4" name="Arrow: Right 473">
            <a:hlinkClick r:id="rId11" action="ppaction://hlinksldjump"/>
            <a:extLst>
              <a:ext uri="{FF2B5EF4-FFF2-40B4-BE49-F238E27FC236}">
                <a16:creationId xmlns:a16="http://schemas.microsoft.com/office/drawing/2014/main" id="{EFDA13BD-4D07-C328-2F73-D1223824275D}"/>
              </a:ext>
            </a:extLst>
          </p:cNvPr>
          <p:cNvSpPr/>
          <p:nvPr/>
        </p:nvSpPr>
        <p:spPr>
          <a:xfrm>
            <a:off x="1895477" y="4508969"/>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pic>
        <p:nvPicPr>
          <p:cNvPr id="36" name="Picture 35">
            <a:hlinkClick r:id="rId12" action="ppaction://hlinksldjump"/>
            <a:extLst>
              <a:ext uri="{FF2B5EF4-FFF2-40B4-BE49-F238E27FC236}">
                <a16:creationId xmlns:a16="http://schemas.microsoft.com/office/drawing/2014/main" id="{858FBB6E-13F1-D094-ACEE-5EC3B26F0105}"/>
              </a:ext>
            </a:extLst>
          </p:cNvPr>
          <p:cNvPicPr>
            <a:picLocks noChangeAspect="1"/>
          </p:cNvPicPr>
          <p:nvPr/>
        </p:nvPicPr>
        <p:blipFill>
          <a:blip r:embed="rId13"/>
          <a:stretch>
            <a:fillRect/>
          </a:stretch>
        </p:blipFill>
        <p:spPr>
          <a:xfrm>
            <a:off x="11038383" y="6427540"/>
            <a:ext cx="1076851" cy="222744"/>
          </a:xfrm>
          <a:prstGeom prst="rect">
            <a:avLst/>
          </a:prstGeom>
        </p:spPr>
      </p:pic>
      <p:sp>
        <p:nvSpPr>
          <p:cNvPr id="16" name="Slide Number Placeholder 4">
            <a:extLst>
              <a:ext uri="{FF2B5EF4-FFF2-40B4-BE49-F238E27FC236}">
                <a16:creationId xmlns:a16="http://schemas.microsoft.com/office/drawing/2014/main" id="{DBE3F7BD-CA8A-E510-B5BF-6324030E2CD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18</a:t>
            </a:fld>
            <a:endParaRPr lang="en-US" b="1" dirty="0">
              <a:solidFill>
                <a:schemeClr val="bg1"/>
              </a:solidFill>
            </a:endParaRPr>
          </a:p>
        </p:txBody>
      </p:sp>
    </p:spTree>
    <p:extLst>
      <p:ext uri="{BB962C8B-B14F-4D97-AF65-F5344CB8AC3E}">
        <p14:creationId xmlns:p14="http://schemas.microsoft.com/office/powerpoint/2010/main" val="219617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FBD0549-69A7-48A0-BA7C-F187329B5DA8}"/>
              </a:ext>
            </a:extLst>
          </p:cNvPr>
          <p:cNvGrpSpPr/>
          <p:nvPr/>
        </p:nvGrpSpPr>
        <p:grpSpPr>
          <a:xfrm>
            <a:off x="5636974" y="2932233"/>
            <a:ext cx="618565" cy="1187737"/>
            <a:chOff x="5437094" y="3282589"/>
            <a:chExt cx="618565" cy="1187737"/>
          </a:xfrm>
        </p:grpSpPr>
        <p:pic>
          <p:nvPicPr>
            <p:cNvPr id="1026" name="Picture 2" descr="NOR logic - Wikipedia">
              <a:extLst>
                <a:ext uri="{FF2B5EF4-FFF2-40B4-BE49-F238E27FC236}">
                  <a16:creationId xmlns:a16="http://schemas.microsoft.com/office/drawing/2014/main" id="{464DC891-99B7-4C9D-84DE-0888E5711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28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NOR logic - Wikipedia">
              <a:extLst>
                <a:ext uri="{FF2B5EF4-FFF2-40B4-BE49-F238E27FC236}">
                  <a16:creationId xmlns:a16="http://schemas.microsoft.com/office/drawing/2014/main" id="{18CC3F7B-62FC-4117-BB70-E5E8C1F20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59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OR logic - Wikipedia">
              <a:extLst>
                <a:ext uri="{FF2B5EF4-FFF2-40B4-BE49-F238E27FC236}">
                  <a16:creationId xmlns:a16="http://schemas.microsoft.com/office/drawing/2014/main" id="{5C509F8B-4EB9-42EE-92F3-1F076B1A8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90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NOR logic - Wikipedia">
              <a:extLst>
                <a:ext uri="{FF2B5EF4-FFF2-40B4-BE49-F238E27FC236}">
                  <a16:creationId xmlns:a16="http://schemas.microsoft.com/office/drawing/2014/main" id="{5DAACEEB-C22E-4D73-B061-FFE3BB796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4212590"/>
              <a:ext cx="618565" cy="25773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6F7C066E-CAA5-4387-9DD5-C9E10E6E6DEE}"/>
              </a:ext>
            </a:extLst>
          </p:cNvPr>
          <p:cNvSpPr>
            <a:spLocks noGrp="1"/>
          </p:cNvSpPr>
          <p:nvPr>
            <p:ph type="ctrTitle"/>
          </p:nvPr>
        </p:nvSpPr>
        <p:spPr>
          <a:xfrm>
            <a:off x="914399" y="457200"/>
            <a:ext cx="3840480" cy="457200"/>
          </a:xfrm>
          <a:prstGeom prst="rect">
            <a:avLst/>
          </a:prstGeom>
        </p:spPr>
        <p:txBody>
          <a:bodyPr/>
          <a:lstStyle/>
          <a:p>
            <a:r>
              <a:rPr lang="en-US" dirty="0"/>
              <a:t>Registers Schematics</a:t>
            </a:r>
          </a:p>
        </p:txBody>
      </p:sp>
      <p:sp>
        <p:nvSpPr>
          <p:cNvPr id="44" name="Slide Number Placeholder 4">
            <a:extLst>
              <a:ext uri="{FF2B5EF4-FFF2-40B4-BE49-F238E27FC236}">
                <a16:creationId xmlns:a16="http://schemas.microsoft.com/office/drawing/2014/main" id="{B18A4A93-DC36-2F23-1140-95B285262343}"/>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19</a:t>
            </a:fld>
            <a:endParaRPr lang="en-US"/>
          </a:p>
        </p:txBody>
      </p:sp>
      <p:pic>
        <p:nvPicPr>
          <p:cNvPr id="5" name="Picture 4">
            <a:extLst>
              <a:ext uri="{FF2B5EF4-FFF2-40B4-BE49-F238E27FC236}">
                <a16:creationId xmlns:a16="http://schemas.microsoft.com/office/drawing/2014/main" id="{1D09547C-AFED-47E6-8C89-F272F6F83B47}"/>
              </a:ext>
            </a:extLst>
          </p:cNvPr>
          <p:cNvPicPr>
            <a:picLocks noChangeAspect="1"/>
          </p:cNvPicPr>
          <p:nvPr/>
        </p:nvPicPr>
        <p:blipFill>
          <a:blip r:embed="rId4"/>
          <a:stretch>
            <a:fillRect/>
          </a:stretch>
        </p:blipFill>
        <p:spPr>
          <a:xfrm>
            <a:off x="8538190" y="765660"/>
            <a:ext cx="2541881" cy="4463260"/>
          </a:xfrm>
          <a:prstGeom prst="rect">
            <a:avLst/>
          </a:prstGeom>
        </p:spPr>
      </p:pic>
      <p:pic>
        <p:nvPicPr>
          <p:cNvPr id="6" name="Picture 5">
            <a:extLst>
              <a:ext uri="{FF2B5EF4-FFF2-40B4-BE49-F238E27FC236}">
                <a16:creationId xmlns:a16="http://schemas.microsoft.com/office/drawing/2014/main" id="{2D15B45B-E522-4EB2-A6AD-A1FE5B8A8CEE}"/>
              </a:ext>
            </a:extLst>
          </p:cNvPr>
          <p:cNvPicPr>
            <a:picLocks noChangeAspect="1"/>
          </p:cNvPicPr>
          <p:nvPr/>
        </p:nvPicPr>
        <p:blipFill>
          <a:blip r:embed="rId5"/>
          <a:stretch>
            <a:fillRect/>
          </a:stretch>
        </p:blipFill>
        <p:spPr>
          <a:xfrm>
            <a:off x="1696173" y="5512707"/>
            <a:ext cx="2081495" cy="1090880"/>
          </a:xfrm>
          <a:prstGeom prst="rect">
            <a:avLst/>
          </a:prstGeom>
        </p:spPr>
      </p:pic>
      <p:pic>
        <p:nvPicPr>
          <p:cNvPr id="7" name="Picture 6">
            <a:extLst>
              <a:ext uri="{FF2B5EF4-FFF2-40B4-BE49-F238E27FC236}">
                <a16:creationId xmlns:a16="http://schemas.microsoft.com/office/drawing/2014/main" id="{B1AEB0AE-2F4B-4D8F-BCCB-3A6E6214EF00}"/>
              </a:ext>
            </a:extLst>
          </p:cNvPr>
          <p:cNvPicPr>
            <a:picLocks noChangeAspect="1"/>
          </p:cNvPicPr>
          <p:nvPr/>
        </p:nvPicPr>
        <p:blipFill>
          <a:blip r:embed="rId6"/>
          <a:stretch>
            <a:fillRect/>
          </a:stretch>
        </p:blipFill>
        <p:spPr>
          <a:xfrm>
            <a:off x="8538190" y="5278630"/>
            <a:ext cx="2723191" cy="1240645"/>
          </a:xfrm>
          <a:prstGeom prst="rect">
            <a:avLst/>
          </a:prstGeom>
        </p:spPr>
      </p:pic>
      <p:pic>
        <p:nvPicPr>
          <p:cNvPr id="9" name="Picture 8">
            <a:extLst>
              <a:ext uri="{FF2B5EF4-FFF2-40B4-BE49-F238E27FC236}">
                <a16:creationId xmlns:a16="http://schemas.microsoft.com/office/drawing/2014/main" id="{0552BE21-8D8B-4047-9E61-D81349A1F32F}"/>
              </a:ext>
            </a:extLst>
          </p:cNvPr>
          <p:cNvPicPr>
            <a:picLocks noChangeAspect="1"/>
          </p:cNvPicPr>
          <p:nvPr/>
        </p:nvPicPr>
        <p:blipFill>
          <a:blip r:embed="rId7"/>
          <a:stretch>
            <a:fillRect/>
          </a:stretch>
        </p:blipFill>
        <p:spPr>
          <a:xfrm>
            <a:off x="2104064" y="2185081"/>
            <a:ext cx="2351376" cy="1741760"/>
          </a:xfrm>
          <a:prstGeom prst="rect">
            <a:avLst/>
          </a:prstGeom>
        </p:spPr>
      </p:pic>
      <p:grpSp>
        <p:nvGrpSpPr>
          <p:cNvPr id="10" name="Group 9">
            <a:extLst>
              <a:ext uri="{FF2B5EF4-FFF2-40B4-BE49-F238E27FC236}">
                <a16:creationId xmlns:a16="http://schemas.microsoft.com/office/drawing/2014/main" id="{DA122FA3-89F3-4A92-A453-98061ECF3DB6}"/>
              </a:ext>
            </a:extLst>
          </p:cNvPr>
          <p:cNvGrpSpPr/>
          <p:nvPr/>
        </p:nvGrpSpPr>
        <p:grpSpPr>
          <a:xfrm rot="5400000">
            <a:off x="1724555" y="2311623"/>
            <a:ext cx="325024" cy="614840"/>
            <a:chOff x="2318356" y="3448800"/>
            <a:chExt cx="325024" cy="914400"/>
          </a:xfrm>
        </p:grpSpPr>
        <p:cxnSp>
          <p:nvCxnSpPr>
            <p:cNvPr id="11" name="Straight Connector 10">
              <a:extLst>
                <a:ext uri="{FF2B5EF4-FFF2-40B4-BE49-F238E27FC236}">
                  <a16:creationId xmlns:a16="http://schemas.microsoft.com/office/drawing/2014/main" id="{8A74EA97-47F5-4FA1-9586-88818670385F}"/>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067CBB-BA05-437F-A648-99688CC91357}"/>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F50D17-4461-4AE8-A032-A66C56B5FBBA}"/>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5" name="Connector: Elbow 14">
            <a:extLst>
              <a:ext uri="{FF2B5EF4-FFF2-40B4-BE49-F238E27FC236}">
                <a16:creationId xmlns:a16="http://schemas.microsoft.com/office/drawing/2014/main" id="{CE0CBB5D-EDE5-42E5-AE21-D31080373779}"/>
              </a:ext>
            </a:extLst>
          </p:cNvPr>
          <p:cNvCxnSpPr>
            <a:cxnSpLocks/>
            <a:stCxn id="21" idx="4"/>
          </p:cNvCxnSpPr>
          <p:nvPr/>
        </p:nvCxnSpPr>
        <p:spPr>
          <a:xfrm flipV="1">
            <a:off x="4739257" y="1251047"/>
            <a:ext cx="3849734" cy="1120820"/>
          </a:xfrm>
          <a:prstGeom prst="bentConnector3">
            <a:avLst/>
          </a:prstGeom>
          <a:ln>
            <a:solidFill>
              <a:srgbClr val="FF0000"/>
            </a:solidFill>
            <a:tailEnd type="oval"/>
          </a:ln>
        </p:spPr>
        <p:style>
          <a:lnRef idx="2">
            <a:schemeClr val="accent2"/>
          </a:lnRef>
          <a:fillRef idx="0">
            <a:schemeClr val="accent2"/>
          </a:fillRef>
          <a:effectRef idx="1">
            <a:schemeClr val="accent2"/>
          </a:effectRef>
          <a:fontRef idx="minor">
            <a:schemeClr val="tx1"/>
          </a:fontRef>
        </p:style>
      </p:cxnSp>
      <p:grpSp>
        <p:nvGrpSpPr>
          <p:cNvPr id="16" name="Group 15">
            <a:extLst>
              <a:ext uri="{FF2B5EF4-FFF2-40B4-BE49-F238E27FC236}">
                <a16:creationId xmlns:a16="http://schemas.microsoft.com/office/drawing/2014/main" id="{928053D3-B2B0-4B39-84F2-CCC71B427EF5}"/>
              </a:ext>
            </a:extLst>
          </p:cNvPr>
          <p:cNvGrpSpPr/>
          <p:nvPr/>
        </p:nvGrpSpPr>
        <p:grpSpPr>
          <a:xfrm rot="16200000">
            <a:off x="4183404" y="2377082"/>
            <a:ext cx="633557" cy="478147"/>
            <a:chOff x="2736921" y="3444322"/>
            <a:chExt cx="633557" cy="478147"/>
          </a:xfrm>
        </p:grpSpPr>
        <p:grpSp>
          <p:nvGrpSpPr>
            <p:cNvPr id="17" name="Group 16">
              <a:extLst>
                <a:ext uri="{FF2B5EF4-FFF2-40B4-BE49-F238E27FC236}">
                  <a16:creationId xmlns:a16="http://schemas.microsoft.com/office/drawing/2014/main" id="{8EDAD3ED-0CC8-4FB8-90DE-4B5723D2DD09}"/>
                </a:ext>
              </a:extLst>
            </p:cNvPr>
            <p:cNvGrpSpPr/>
            <p:nvPr/>
          </p:nvGrpSpPr>
          <p:grpSpPr>
            <a:xfrm>
              <a:off x="2736921" y="3444322"/>
              <a:ext cx="144980" cy="478147"/>
              <a:chOff x="464349" y="3193307"/>
              <a:chExt cx="144980" cy="478147"/>
            </a:xfrm>
            <a:solidFill>
              <a:srgbClr val="FF0000"/>
            </a:solidFill>
          </p:grpSpPr>
          <p:sp>
            <p:nvSpPr>
              <p:cNvPr id="27" name="Oval 26">
                <a:extLst>
                  <a:ext uri="{FF2B5EF4-FFF2-40B4-BE49-F238E27FC236}">
                    <a16:creationId xmlns:a16="http://schemas.microsoft.com/office/drawing/2014/main" id="{7FEFF9C5-137E-4711-9BD6-3BE0B68D13C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OE3</a:t>
                </a:r>
              </a:p>
            </p:txBody>
          </p:sp>
          <p:cxnSp>
            <p:nvCxnSpPr>
              <p:cNvPr id="28" name="Straight Connector 27">
                <a:extLst>
                  <a:ext uri="{FF2B5EF4-FFF2-40B4-BE49-F238E27FC236}">
                    <a16:creationId xmlns:a16="http://schemas.microsoft.com/office/drawing/2014/main" id="{CD047DEE-CD6E-4DDC-8665-DFEFDEDE392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B308B62-C1B1-4682-A842-3944E891F126}"/>
                </a:ext>
              </a:extLst>
            </p:cNvPr>
            <p:cNvGrpSpPr/>
            <p:nvPr/>
          </p:nvGrpSpPr>
          <p:grpSpPr>
            <a:xfrm>
              <a:off x="2899780" y="3444322"/>
              <a:ext cx="144980" cy="478147"/>
              <a:chOff x="464349" y="3193307"/>
              <a:chExt cx="144980" cy="478147"/>
            </a:xfrm>
            <a:solidFill>
              <a:srgbClr val="FF0000"/>
            </a:solidFill>
          </p:grpSpPr>
          <p:sp>
            <p:nvSpPr>
              <p:cNvPr id="25" name="Oval 24">
                <a:extLst>
                  <a:ext uri="{FF2B5EF4-FFF2-40B4-BE49-F238E27FC236}">
                    <a16:creationId xmlns:a16="http://schemas.microsoft.com/office/drawing/2014/main" id="{51259928-5AFE-41FF-9196-8005CA99D5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OE2</a:t>
                </a:r>
              </a:p>
            </p:txBody>
          </p:sp>
          <p:cxnSp>
            <p:nvCxnSpPr>
              <p:cNvPr id="26" name="Straight Connector 25">
                <a:extLst>
                  <a:ext uri="{FF2B5EF4-FFF2-40B4-BE49-F238E27FC236}">
                    <a16:creationId xmlns:a16="http://schemas.microsoft.com/office/drawing/2014/main" id="{E4DBFC99-B34F-4986-812A-DE09C0811A89}"/>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B913E6C-A166-4F23-99C0-FAF972D23041}"/>
                </a:ext>
              </a:extLst>
            </p:cNvPr>
            <p:cNvGrpSpPr/>
            <p:nvPr/>
          </p:nvGrpSpPr>
          <p:grpSpPr>
            <a:xfrm>
              <a:off x="3062639" y="3444322"/>
              <a:ext cx="144980" cy="478147"/>
              <a:chOff x="464349" y="3193307"/>
              <a:chExt cx="144980" cy="478147"/>
            </a:xfrm>
            <a:solidFill>
              <a:srgbClr val="FF0000"/>
            </a:solidFill>
          </p:grpSpPr>
          <p:sp>
            <p:nvSpPr>
              <p:cNvPr id="23" name="Oval 22">
                <a:extLst>
                  <a:ext uri="{FF2B5EF4-FFF2-40B4-BE49-F238E27FC236}">
                    <a16:creationId xmlns:a16="http://schemas.microsoft.com/office/drawing/2014/main" id="{6CDEADC4-2C3F-4D6A-B9FE-F4AF2505276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OE1</a:t>
                </a:r>
              </a:p>
            </p:txBody>
          </p:sp>
          <p:cxnSp>
            <p:nvCxnSpPr>
              <p:cNvPr id="24" name="Straight Connector 23">
                <a:extLst>
                  <a:ext uri="{FF2B5EF4-FFF2-40B4-BE49-F238E27FC236}">
                    <a16:creationId xmlns:a16="http://schemas.microsoft.com/office/drawing/2014/main" id="{77A09E4D-F8B5-44BE-9191-84F2FD17A33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BC75B5D-A89A-4407-B3EA-B606857A0D9D}"/>
                </a:ext>
              </a:extLst>
            </p:cNvPr>
            <p:cNvGrpSpPr/>
            <p:nvPr/>
          </p:nvGrpSpPr>
          <p:grpSpPr>
            <a:xfrm>
              <a:off x="3225498" y="3444322"/>
              <a:ext cx="144980" cy="478147"/>
              <a:chOff x="464349" y="3193307"/>
              <a:chExt cx="144980" cy="478147"/>
            </a:xfrm>
            <a:solidFill>
              <a:srgbClr val="FF0000"/>
            </a:solidFill>
          </p:grpSpPr>
          <p:sp>
            <p:nvSpPr>
              <p:cNvPr id="21" name="Oval 20">
                <a:extLst>
                  <a:ext uri="{FF2B5EF4-FFF2-40B4-BE49-F238E27FC236}">
                    <a16:creationId xmlns:a16="http://schemas.microsoft.com/office/drawing/2014/main" id="{D098150E-90EC-4C44-B052-4F76A2D100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OE0</a:t>
                </a:r>
              </a:p>
            </p:txBody>
          </p:sp>
          <p:cxnSp>
            <p:nvCxnSpPr>
              <p:cNvPr id="22" name="Straight Connector 21">
                <a:extLst>
                  <a:ext uri="{FF2B5EF4-FFF2-40B4-BE49-F238E27FC236}">
                    <a16:creationId xmlns:a16="http://schemas.microsoft.com/office/drawing/2014/main" id="{1B346488-4487-4834-8E51-4C57AC3F277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9" name="TextBox 28">
            <a:extLst>
              <a:ext uri="{FF2B5EF4-FFF2-40B4-BE49-F238E27FC236}">
                <a16:creationId xmlns:a16="http://schemas.microsoft.com/office/drawing/2014/main" id="{2FA88325-C1AD-414A-B1FE-315CDDD13C22}"/>
              </a:ext>
            </a:extLst>
          </p:cNvPr>
          <p:cNvSpPr txBox="1"/>
          <p:nvPr/>
        </p:nvSpPr>
        <p:spPr>
          <a:xfrm>
            <a:off x="552473" y="2102983"/>
            <a:ext cx="1330814" cy="577081"/>
          </a:xfrm>
          <a:prstGeom prst="rect">
            <a:avLst/>
          </a:prstGeom>
          <a:solidFill>
            <a:srgbClr val="FFFFCC"/>
          </a:solidFill>
        </p:spPr>
        <p:txBody>
          <a:bodyPr wrap="none" rtlCol="0">
            <a:spAutoFit/>
          </a:bodyPr>
          <a:lstStyle/>
          <a:p>
            <a:r>
              <a:rPr lang="en-US" sz="1050" b="1" u="sng" dirty="0"/>
              <a:t>Read from Register</a:t>
            </a:r>
            <a:endParaRPr lang="en-US" sz="1050" dirty="0"/>
          </a:p>
          <a:p>
            <a:pPr marL="171450" indent="-171450">
              <a:buFont typeface="Arial" panose="020B0604020202020204" pitchFamily="34" charset="0"/>
              <a:buChar char="•"/>
            </a:pPr>
            <a:r>
              <a:rPr lang="en-US" sz="1050" dirty="0"/>
              <a:t>~G Output Enable</a:t>
            </a:r>
          </a:p>
          <a:p>
            <a:pPr marL="171450" indent="-171450">
              <a:buFont typeface="Arial" panose="020B0604020202020204" pitchFamily="34" charset="0"/>
              <a:buChar char="•"/>
            </a:pPr>
            <a:r>
              <a:rPr lang="en-US" sz="1050" dirty="0"/>
              <a:t>A,B Register Id</a:t>
            </a:r>
          </a:p>
        </p:txBody>
      </p:sp>
      <p:grpSp>
        <p:nvGrpSpPr>
          <p:cNvPr id="32" name="Group 31">
            <a:extLst>
              <a:ext uri="{FF2B5EF4-FFF2-40B4-BE49-F238E27FC236}">
                <a16:creationId xmlns:a16="http://schemas.microsoft.com/office/drawing/2014/main" id="{E54C3567-8E5E-4A70-B0A2-3226061D5A67}"/>
              </a:ext>
            </a:extLst>
          </p:cNvPr>
          <p:cNvGrpSpPr/>
          <p:nvPr/>
        </p:nvGrpSpPr>
        <p:grpSpPr>
          <a:xfrm rot="5400000">
            <a:off x="1628030" y="3075548"/>
            <a:ext cx="406780" cy="766272"/>
            <a:chOff x="2475239" y="1839635"/>
            <a:chExt cx="325024" cy="914400"/>
          </a:xfrm>
        </p:grpSpPr>
        <p:cxnSp>
          <p:nvCxnSpPr>
            <p:cNvPr id="33" name="Straight Connector 32">
              <a:extLst>
                <a:ext uri="{FF2B5EF4-FFF2-40B4-BE49-F238E27FC236}">
                  <a16:creationId xmlns:a16="http://schemas.microsoft.com/office/drawing/2014/main" id="{E55DF350-3295-4C24-BB02-25E92BD79D2F}"/>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9B137D-3BC6-4315-9446-298532C25F48}"/>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26DCDA4-4C84-4825-9988-6FA31E728BDA}"/>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68073CF0-08E7-47CF-9516-8CB18E1BB67E}"/>
              </a:ext>
            </a:extLst>
          </p:cNvPr>
          <p:cNvSpPr txBox="1"/>
          <p:nvPr/>
        </p:nvSpPr>
        <p:spPr>
          <a:xfrm>
            <a:off x="213669" y="3156914"/>
            <a:ext cx="1619354" cy="577081"/>
          </a:xfrm>
          <a:prstGeom prst="rect">
            <a:avLst/>
          </a:prstGeom>
          <a:solidFill>
            <a:srgbClr val="FFFFCC"/>
          </a:solidFill>
        </p:spPr>
        <p:txBody>
          <a:bodyPr wrap="none" rtlCol="0">
            <a:spAutoFit/>
          </a:bodyPr>
          <a:lstStyle/>
          <a:p>
            <a:r>
              <a:rPr lang="en-US" sz="1050" b="1" u="sng" dirty="0"/>
              <a:t>Write to Register </a:t>
            </a:r>
            <a:endParaRPr lang="en-US" sz="1050" dirty="0"/>
          </a:p>
          <a:p>
            <a:pPr marL="171450" indent="-171450">
              <a:buFont typeface="Arial" panose="020B0604020202020204" pitchFamily="34" charset="0"/>
              <a:buChar char="•"/>
            </a:pPr>
            <a:r>
              <a:rPr lang="en-US" sz="1050" b="1" dirty="0"/>
              <a:t>~G</a:t>
            </a:r>
            <a:r>
              <a:rPr lang="en-US" sz="1050" dirty="0"/>
              <a:t>:  Input Clock Enable</a:t>
            </a:r>
          </a:p>
          <a:p>
            <a:pPr marL="171450" indent="-171450">
              <a:buFont typeface="Arial" panose="020B0604020202020204" pitchFamily="34" charset="0"/>
              <a:buChar char="•"/>
            </a:pPr>
            <a:r>
              <a:rPr lang="en-US" sz="1050" b="1" dirty="0"/>
              <a:t>A,B </a:t>
            </a:r>
            <a:r>
              <a:rPr lang="en-US" sz="1050" dirty="0"/>
              <a:t>Register Id</a:t>
            </a:r>
          </a:p>
        </p:txBody>
      </p:sp>
      <p:cxnSp>
        <p:nvCxnSpPr>
          <p:cNvPr id="43" name="Connector: Elbow 42">
            <a:extLst>
              <a:ext uri="{FF2B5EF4-FFF2-40B4-BE49-F238E27FC236}">
                <a16:creationId xmlns:a16="http://schemas.microsoft.com/office/drawing/2014/main" id="{BF0B9CBF-C986-497A-8B67-EDD424CDCD29}"/>
              </a:ext>
            </a:extLst>
          </p:cNvPr>
          <p:cNvCxnSpPr>
            <a:cxnSpLocks/>
          </p:cNvCxnSpPr>
          <p:nvPr/>
        </p:nvCxnSpPr>
        <p:spPr>
          <a:xfrm flipV="1">
            <a:off x="4261109" y="3005423"/>
            <a:ext cx="1355279" cy="127621"/>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EF6A1FC2-B9B1-440A-A8F0-339471DA98B1}"/>
              </a:ext>
            </a:extLst>
          </p:cNvPr>
          <p:cNvCxnSpPr>
            <a:cxnSpLocks/>
          </p:cNvCxnSpPr>
          <p:nvPr/>
        </p:nvCxnSpPr>
        <p:spPr>
          <a:xfrm>
            <a:off x="4254779" y="3499056"/>
            <a:ext cx="1375574" cy="129676"/>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8456337-0033-47DE-B28D-574104A21106}"/>
              </a:ext>
            </a:extLst>
          </p:cNvPr>
          <p:cNvCxnSpPr>
            <a:cxnSpLocks/>
          </p:cNvCxnSpPr>
          <p:nvPr/>
        </p:nvCxnSpPr>
        <p:spPr>
          <a:xfrm>
            <a:off x="4258430" y="3702960"/>
            <a:ext cx="1371923" cy="240472"/>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53" name="TextBox 52">
            <a:hlinkClick r:id="rId8" action="ppaction://hlinksldjump"/>
            <a:extLst>
              <a:ext uri="{FF2B5EF4-FFF2-40B4-BE49-F238E27FC236}">
                <a16:creationId xmlns:a16="http://schemas.microsoft.com/office/drawing/2014/main" id="{777E339E-1862-4AD4-9EC5-CAA015772BE0}"/>
              </a:ext>
            </a:extLst>
          </p:cNvPr>
          <p:cNvSpPr txBox="1"/>
          <p:nvPr/>
        </p:nvSpPr>
        <p:spPr>
          <a:xfrm>
            <a:off x="661227" y="4521350"/>
            <a:ext cx="519694" cy="276999"/>
          </a:xfrm>
          <a:prstGeom prst="rect">
            <a:avLst/>
          </a:prstGeom>
          <a:solidFill>
            <a:srgbClr val="FFFFCC"/>
          </a:solidFill>
        </p:spPr>
        <p:txBody>
          <a:bodyPr wrap="none" rtlCol="0">
            <a:spAutoFit/>
          </a:bodyPr>
          <a:lstStyle/>
          <a:p>
            <a:r>
              <a:rPr lang="en-US" sz="1200" dirty="0"/>
              <a:t>Clock</a:t>
            </a:r>
          </a:p>
        </p:txBody>
      </p:sp>
      <p:cxnSp>
        <p:nvCxnSpPr>
          <p:cNvPr id="56" name="Straight Connector 55">
            <a:extLst>
              <a:ext uri="{FF2B5EF4-FFF2-40B4-BE49-F238E27FC236}">
                <a16:creationId xmlns:a16="http://schemas.microsoft.com/office/drawing/2014/main" id="{9003AEF3-A6C6-418D-BEEF-698B3B4051B8}"/>
              </a:ext>
            </a:extLst>
          </p:cNvPr>
          <p:cNvCxnSpPr>
            <a:cxnSpLocks/>
            <a:stCxn id="53" idx="3"/>
          </p:cNvCxnSpPr>
          <p:nvPr/>
        </p:nvCxnSpPr>
        <p:spPr>
          <a:xfrm>
            <a:off x="1180921" y="4659850"/>
            <a:ext cx="4117220" cy="0"/>
          </a:xfrm>
          <a:prstGeom prst="line">
            <a:avLst/>
          </a:prstGeom>
        </p:spPr>
        <p:style>
          <a:lnRef idx="2">
            <a:schemeClr val="accent3"/>
          </a:lnRef>
          <a:fillRef idx="0">
            <a:schemeClr val="accent3"/>
          </a:fillRef>
          <a:effectRef idx="1">
            <a:schemeClr val="accent3"/>
          </a:effectRef>
          <a:fontRef idx="minor">
            <a:schemeClr val="tx1"/>
          </a:fontRef>
        </p:style>
      </p:cxnSp>
      <p:grpSp>
        <p:nvGrpSpPr>
          <p:cNvPr id="62" name="Group 61">
            <a:extLst>
              <a:ext uri="{FF2B5EF4-FFF2-40B4-BE49-F238E27FC236}">
                <a16:creationId xmlns:a16="http://schemas.microsoft.com/office/drawing/2014/main" id="{CF6317F4-44DB-4E0A-97C7-9587A11A55F4}"/>
              </a:ext>
            </a:extLst>
          </p:cNvPr>
          <p:cNvGrpSpPr/>
          <p:nvPr/>
        </p:nvGrpSpPr>
        <p:grpSpPr>
          <a:xfrm>
            <a:off x="5298141" y="3133044"/>
            <a:ext cx="341175" cy="1526806"/>
            <a:chOff x="5298141" y="3133044"/>
            <a:chExt cx="341175" cy="1526806"/>
          </a:xfrm>
        </p:grpSpPr>
        <p:cxnSp>
          <p:nvCxnSpPr>
            <p:cNvPr id="58" name="Straight Connector 57">
              <a:extLst>
                <a:ext uri="{FF2B5EF4-FFF2-40B4-BE49-F238E27FC236}">
                  <a16:creationId xmlns:a16="http://schemas.microsoft.com/office/drawing/2014/main" id="{6AB143BB-33C6-4119-BFBA-CD2B33BE3BA1}"/>
                </a:ext>
              </a:extLst>
            </p:cNvPr>
            <p:cNvCxnSpPr/>
            <p:nvPr/>
          </p:nvCxnSpPr>
          <p:spPr>
            <a:xfrm>
              <a:off x="5298141" y="3133044"/>
              <a:ext cx="0" cy="152680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FEDE8476-2813-4294-961B-8279CD8DE759}"/>
                </a:ext>
              </a:extLst>
            </p:cNvPr>
            <p:cNvCxnSpPr/>
            <p:nvPr/>
          </p:nvCxnSpPr>
          <p:spPr>
            <a:xfrm flipH="1">
              <a:off x="5298141" y="3133044"/>
              <a:ext cx="33221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59EEA86F-C1AF-41EE-B10A-87ACA11240E3}"/>
                </a:ext>
              </a:extLst>
            </p:cNvPr>
            <p:cNvCxnSpPr/>
            <p:nvPr/>
          </p:nvCxnSpPr>
          <p:spPr>
            <a:xfrm flipH="1">
              <a:off x="5302629" y="3415426"/>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4" name="Straight Connector 63">
              <a:extLst>
                <a:ext uri="{FF2B5EF4-FFF2-40B4-BE49-F238E27FC236}">
                  <a16:creationId xmlns:a16="http://schemas.microsoft.com/office/drawing/2014/main" id="{7F79E3AF-6DA6-40F9-B6AC-83333128B86B}"/>
                </a:ext>
              </a:extLst>
            </p:cNvPr>
            <p:cNvCxnSpPr/>
            <p:nvPr/>
          </p:nvCxnSpPr>
          <p:spPr>
            <a:xfrm flipH="1">
              <a:off x="5307104" y="372471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5" name="Straight Connector 64">
              <a:extLst>
                <a:ext uri="{FF2B5EF4-FFF2-40B4-BE49-F238E27FC236}">
                  <a16:creationId xmlns:a16="http://schemas.microsoft.com/office/drawing/2014/main" id="{EBF59606-F021-45FE-8F01-F1FD4A7486BF}"/>
                </a:ext>
              </a:extLst>
            </p:cNvPr>
            <p:cNvCxnSpPr/>
            <p:nvPr/>
          </p:nvCxnSpPr>
          <p:spPr>
            <a:xfrm flipH="1">
              <a:off x="5302626" y="403847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grpSp>
      <p:cxnSp>
        <p:nvCxnSpPr>
          <p:cNvPr id="68" name="Straight Connector 67">
            <a:extLst>
              <a:ext uri="{FF2B5EF4-FFF2-40B4-BE49-F238E27FC236}">
                <a16:creationId xmlns:a16="http://schemas.microsoft.com/office/drawing/2014/main" id="{5D625DB4-8705-41D1-AA59-EEE9C6A3B064}"/>
              </a:ext>
            </a:extLst>
          </p:cNvPr>
          <p:cNvCxnSpPr>
            <a:endCxn id="39" idx="1"/>
          </p:cNvCxnSpPr>
          <p:nvPr/>
        </p:nvCxnSpPr>
        <p:spPr>
          <a:xfrm>
            <a:off x="4254779" y="3316941"/>
            <a:ext cx="1382195"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70" name="Oval 69">
            <a:extLst>
              <a:ext uri="{FF2B5EF4-FFF2-40B4-BE49-F238E27FC236}">
                <a16:creationId xmlns:a16="http://schemas.microsoft.com/office/drawing/2014/main" id="{B0E9F216-D78B-45C3-AB05-2AEAA1E8950A}"/>
              </a:ext>
            </a:extLst>
          </p:cNvPr>
          <p:cNvSpPr/>
          <p:nvPr/>
        </p:nvSpPr>
        <p:spPr>
          <a:xfrm rot="5400000">
            <a:off x="6298775" y="3607142"/>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C2</a:t>
            </a:r>
          </a:p>
        </p:txBody>
      </p:sp>
      <p:sp>
        <p:nvSpPr>
          <p:cNvPr id="71" name="Oval 70">
            <a:extLst>
              <a:ext uri="{FF2B5EF4-FFF2-40B4-BE49-F238E27FC236}">
                <a16:creationId xmlns:a16="http://schemas.microsoft.com/office/drawing/2014/main" id="{4D6DF45F-0D58-43E8-9FC2-12C588AF7BB8}"/>
              </a:ext>
            </a:extLst>
          </p:cNvPr>
          <p:cNvSpPr/>
          <p:nvPr/>
        </p:nvSpPr>
        <p:spPr>
          <a:xfrm rot="5400000">
            <a:off x="6298775" y="3917143"/>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C3</a:t>
            </a:r>
          </a:p>
        </p:txBody>
      </p:sp>
      <p:sp>
        <p:nvSpPr>
          <p:cNvPr id="72" name="Oval 71">
            <a:extLst>
              <a:ext uri="{FF2B5EF4-FFF2-40B4-BE49-F238E27FC236}">
                <a16:creationId xmlns:a16="http://schemas.microsoft.com/office/drawing/2014/main" id="{43150426-23F8-4E44-AB02-1E2AF1F9B561}"/>
              </a:ext>
            </a:extLst>
          </p:cNvPr>
          <p:cNvSpPr/>
          <p:nvPr/>
        </p:nvSpPr>
        <p:spPr>
          <a:xfrm rot="5400000">
            <a:off x="6307743" y="2984101"/>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C0</a:t>
            </a:r>
          </a:p>
        </p:txBody>
      </p:sp>
      <p:sp>
        <p:nvSpPr>
          <p:cNvPr id="73" name="Oval 72">
            <a:extLst>
              <a:ext uri="{FF2B5EF4-FFF2-40B4-BE49-F238E27FC236}">
                <a16:creationId xmlns:a16="http://schemas.microsoft.com/office/drawing/2014/main" id="{B6F7839A-BC55-4C37-A261-82FD3595FE52}"/>
              </a:ext>
            </a:extLst>
          </p:cNvPr>
          <p:cNvSpPr/>
          <p:nvPr/>
        </p:nvSpPr>
        <p:spPr>
          <a:xfrm rot="5400000">
            <a:off x="6307743" y="3294102"/>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C1</a:t>
            </a:r>
          </a:p>
        </p:txBody>
      </p:sp>
      <p:cxnSp>
        <p:nvCxnSpPr>
          <p:cNvPr id="74" name="Connector: Elbow 73">
            <a:extLst>
              <a:ext uri="{FF2B5EF4-FFF2-40B4-BE49-F238E27FC236}">
                <a16:creationId xmlns:a16="http://schemas.microsoft.com/office/drawing/2014/main" id="{78584957-5A48-4211-8210-65DCC68902B3}"/>
              </a:ext>
            </a:extLst>
          </p:cNvPr>
          <p:cNvCxnSpPr>
            <a:stCxn id="72" idx="0"/>
          </p:cNvCxnSpPr>
          <p:nvPr/>
        </p:nvCxnSpPr>
        <p:spPr>
          <a:xfrm>
            <a:off x="6454192" y="3058060"/>
            <a:ext cx="2277432" cy="2078716"/>
          </a:xfrm>
          <a:prstGeom prst="bentConnector3">
            <a:avLst/>
          </a:prstGeom>
          <a:ln>
            <a:solidFill>
              <a:srgbClr val="7030A0"/>
            </a:solidFill>
            <a:tailEnd type="oval"/>
          </a:ln>
        </p:spPr>
        <p:style>
          <a:lnRef idx="2">
            <a:schemeClr val="accent5"/>
          </a:lnRef>
          <a:fillRef idx="0">
            <a:schemeClr val="accent5"/>
          </a:fillRef>
          <a:effectRef idx="1">
            <a:schemeClr val="accent5"/>
          </a:effectRef>
          <a:fontRef idx="minor">
            <a:schemeClr val="tx1"/>
          </a:fontRef>
        </p:style>
      </p:cxnSp>
      <p:sp>
        <p:nvSpPr>
          <p:cNvPr id="54" name="TextBox 53">
            <a:hlinkClick r:id="rId9" action="ppaction://hlinksldjump"/>
            <a:extLst>
              <a:ext uri="{FF2B5EF4-FFF2-40B4-BE49-F238E27FC236}">
                <a16:creationId xmlns:a16="http://schemas.microsoft.com/office/drawing/2014/main" id="{736E1874-8E79-AA2B-8F7E-6CB79B432459}"/>
              </a:ext>
            </a:extLst>
          </p:cNvPr>
          <p:cNvSpPr txBox="1"/>
          <p:nvPr/>
        </p:nvSpPr>
        <p:spPr>
          <a:xfrm>
            <a:off x="765999" y="2316199"/>
            <a:ext cx="1029449" cy="182880"/>
          </a:xfrm>
          <a:prstGeom prst="rect">
            <a:avLst/>
          </a:prstGeom>
          <a:solidFill>
            <a:schemeClr val="bg1"/>
          </a:solidFill>
          <a:ln>
            <a:solidFill>
              <a:schemeClr val="accent1"/>
            </a:solidFill>
          </a:ln>
        </p:spPr>
        <p:txBody>
          <a:bodyPr wrap="none" rtlCol="0" anchor="ctr">
            <a:spAutoFit/>
          </a:bodyPr>
          <a:lstStyle/>
          <a:p>
            <a:r>
              <a:rPr lang="en-US" sz="1050" dirty="0"/>
              <a:t>R.O. Select Low</a:t>
            </a:r>
          </a:p>
        </p:txBody>
      </p:sp>
      <p:sp>
        <p:nvSpPr>
          <p:cNvPr id="55" name="TextBox 54">
            <a:hlinkClick r:id="rId9" action="ppaction://hlinksldjump"/>
            <a:extLst>
              <a:ext uri="{FF2B5EF4-FFF2-40B4-BE49-F238E27FC236}">
                <a16:creationId xmlns:a16="http://schemas.microsoft.com/office/drawing/2014/main" id="{2ACF75C3-D8F5-175E-3CFE-F40B28E03F77}"/>
              </a:ext>
            </a:extLst>
          </p:cNvPr>
          <p:cNvSpPr txBox="1"/>
          <p:nvPr/>
        </p:nvSpPr>
        <p:spPr>
          <a:xfrm>
            <a:off x="740351" y="2507877"/>
            <a:ext cx="1055097" cy="182880"/>
          </a:xfrm>
          <a:prstGeom prst="rect">
            <a:avLst/>
          </a:prstGeom>
          <a:solidFill>
            <a:schemeClr val="bg1"/>
          </a:solidFill>
          <a:ln>
            <a:solidFill>
              <a:schemeClr val="accent1"/>
            </a:solidFill>
          </a:ln>
        </p:spPr>
        <p:txBody>
          <a:bodyPr wrap="none" rtlCol="0" anchor="ctr">
            <a:spAutoFit/>
          </a:bodyPr>
          <a:lstStyle/>
          <a:p>
            <a:r>
              <a:rPr lang="en-US" sz="1050" dirty="0">
                <a:hlinkClick r:id="rId9" action="ppaction://hlinksldjump"/>
              </a:rPr>
              <a:t>R</a:t>
            </a:r>
            <a:r>
              <a:rPr lang="en-US" sz="1050" dirty="0"/>
              <a:t>.O. Select High</a:t>
            </a:r>
          </a:p>
        </p:txBody>
      </p:sp>
      <p:sp>
        <p:nvSpPr>
          <p:cNvPr id="59" name="TextBox 58">
            <a:hlinkClick r:id="rId8" action="ppaction://hlinksldjump"/>
            <a:extLst>
              <a:ext uri="{FF2B5EF4-FFF2-40B4-BE49-F238E27FC236}">
                <a16:creationId xmlns:a16="http://schemas.microsoft.com/office/drawing/2014/main" id="{DF3EA9B8-B579-96EF-CDAF-36FF8450B37F}"/>
              </a:ext>
            </a:extLst>
          </p:cNvPr>
          <p:cNvSpPr txBox="1"/>
          <p:nvPr/>
        </p:nvSpPr>
        <p:spPr>
          <a:xfrm>
            <a:off x="654008" y="4502494"/>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grpSp>
        <p:nvGrpSpPr>
          <p:cNvPr id="60" name="Group 59">
            <a:extLst>
              <a:ext uri="{FF2B5EF4-FFF2-40B4-BE49-F238E27FC236}">
                <a16:creationId xmlns:a16="http://schemas.microsoft.com/office/drawing/2014/main" id="{9CB6F7E2-FAB4-B81D-F437-EE2AFFE3EB09}"/>
              </a:ext>
            </a:extLst>
          </p:cNvPr>
          <p:cNvGrpSpPr/>
          <p:nvPr/>
        </p:nvGrpSpPr>
        <p:grpSpPr>
          <a:xfrm>
            <a:off x="469310" y="3540429"/>
            <a:ext cx="1463040" cy="182880"/>
            <a:chOff x="9859776" y="1158931"/>
            <a:chExt cx="1463040" cy="182880"/>
          </a:xfrm>
        </p:grpSpPr>
        <p:sp>
          <p:nvSpPr>
            <p:cNvPr id="66" name="Rectangle 65">
              <a:hlinkClick r:id="rId10" action="ppaction://hlinksldjump"/>
              <a:extLst>
                <a:ext uri="{FF2B5EF4-FFF2-40B4-BE49-F238E27FC236}">
                  <a16:creationId xmlns:a16="http://schemas.microsoft.com/office/drawing/2014/main" id="{9B180D3C-4935-6D3D-4B48-3614D27A84C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67" name="Straight Connector 66">
              <a:extLst>
                <a:ext uri="{FF2B5EF4-FFF2-40B4-BE49-F238E27FC236}">
                  <a16:creationId xmlns:a16="http://schemas.microsoft.com/office/drawing/2014/main" id="{68FBFD55-6567-C745-CDB7-04F0DD97B4CB}"/>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EE6C2494-335E-4D11-AC55-E3728820B70C}"/>
              </a:ext>
            </a:extLst>
          </p:cNvPr>
          <p:cNvGrpSpPr/>
          <p:nvPr/>
        </p:nvGrpSpPr>
        <p:grpSpPr>
          <a:xfrm>
            <a:off x="332408" y="2731469"/>
            <a:ext cx="1463040" cy="182880"/>
            <a:chOff x="9859776" y="1158931"/>
            <a:chExt cx="1463040" cy="182880"/>
          </a:xfrm>
        </p:grpSpPr>
        <p:sp>
          <p:nvSpPr>
            <p:cNvPr id="75" name="Rectangle 74">
              <a:hlinkClick r:id="rId10" action="ppaction://hlinksldjump"/>
              <a:extLst>
                <a:ext uri="{FF2B5EF4-FFF2-40B4-BE49-F238E27FC236}">
                  <a16:creationId xmlns:a16="http://schemas.microsoft.com/office/drawing/2014/main" id="{F943E187-D669-18A3-E8C6-A7EF14B90AA9}"/>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76" name="Straight Connector 75">
              <a:extLst>
                <a:ext uri="{FF2B5EF4-FFF2-40B4-BE49-F238E27FC236}">
                  <a16:creationId xmlns:a16="http://schemas.microsoft.com/office/drawing/2014/main" id="{A2BCE197-6A5B-7351-4CD0-4E3EB214DAE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Slide Number Placeholder 4">
            <a:extLst>
              <a:ext uri="{FF2B5EF4-FFF2-40B4-BE49-F238E27FC236}">
                <a16:creationId xmlns:a16="http://schemas.microsoft.com/office/drawing/2014/main" id="{431C9557-DFD6-5C46-99B7-F35FF3D9AF89}"/>
              </a:ext>
            </a:extLst>
          </p:cNvPr>
          <p:cNvSpPr txBox="1">
            <a:spLocks/>
          </p:cNvSpPr>
          <p:nvPr/>
        </p:nvSpPr>
        <p:spPr>
          <a:xfrm>
            <a:off x="9361050" y="65444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19</a:t>
            </a:fld>
            <a:endParaRPr lang="en-US" b="1" dirty="0">
              <a:solidFill>
                <a:schemeClr val="bg1"/>
              </a:solidFill>
            </a:endParaRPr>
          </a:p>
        </p:txBody>
      </p:sp>
      <p:grpSp>
        <p:nvGrpSpPr>
          <p:cNvPr id="3" name="Group 2">
            <a:extLst>
              <a:ext uri="{FF2B5EF4-FFF2-40B4-BE49-F238E27FC236}">
                <a16:creationId xmlns:a16="http://schemas.microsoft.com/office/drawing/2014/main" id="{B8F2597B-8D93-1E00-7BDF-3FAFDD7C554E}"/>
              </a:ext>
            </a:extLst>
          </p:cNvPr>
          <p:cNvGrpSpPr/>
          <p:nvPr/>
        </p:nvGrpSpPr>
        <p:grpSpPr>
          <a:xfrm>
            <a:off x="469310" y="3337560"/>
            <a:ext cx="1463040" cy="182880"/>
            <a:chOff x="9859776" y="1158931"/>
            <a:chExt cx="1463040" cy="182880"/>
          </a:xfrm>
        </p:grpSpPr>
        <p:sp>
          <p:nvSpPr>
            <p:cNvPr id="4" name="Rectangle 3">
              <a:hlinkClick r:id="rId11" action="ppaction://hlinksldjump"/>
              <a:extLst>
                <a:ext uri="{FF2B5EF4-FFF2-40B4-BE49-F238E27FC236}">
                  <a16:creationId xmlns:a16="http://schemas.microsoft.com/office/drawing/2014/main" id="{9DA07C38-50EC-2B06-F98F-F1D6E7CFCBA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OpCode [7:6] Rd</a:t>
              </a:r>
            </a:p>
          </p:txBody>
        </p:sp>
        <p:cxnSp>
          <p:nvCxnSpPr>
            <p:cNvPr id="8" name="Straight Connector 7">
              <a:extLst>
                <a:ext uri="{FF2B5EF4-FFF2-40B4-BE49-F238E27FC236}">
                  <a16:creationId xmlns:a16="http://schemas.microsoft.com/office/drawing/2014/main" id="{52B5C7EC-CCED-7E5B-E6B3-3F7359F3302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6"/>
            <a:ext cx="12192000" cy="7946426"/>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0" y="3994796"/>
              <a:ext cx="5858400" cy="1862048"/>
            </a:xfrm>
            <a:prstGeom prst="rect">
              <a:avLst/>
            </a:prstGeom>
            <a:noFill/>
            <a:effectLst/>
          </p:spPr>
          <p:txBody>
            <a:bodyPr wrap="none" lIns="91440" tIns="45720" rIns="91440" bIns="45720">
              <a:spAutoFit/>
            </a:bodyPr>
            <a:lstStyle/>
            <a:p>
              <a:pPr algn="ctr"/>
              <a:r>
                <a:rPr lang="en-US" sz="11500" dirty="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7298628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02408726-8F3C-4D63-B0A5-CC8CCC6F4E70}"/>
              </a:ext>
            </a:extLst>
          </p:cNvPr>
          <p:cNvSpPr/>
          <p:nvPr/>
        </p:nvSpPr>
        <p:spPr>
          <a:xfrm>
            <a:off x="5242347" y="4362221"/>
            <a:ext cx="304800" cy="17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842BFB-FD3A-421E-ADE3-027CA9EC7517}"/>
              </a:ext>
            </a:extLst>
          </p:cNvPr>
          <p:cNvSpPr/>
          <p:nvPr/>
        </p:nvSpPr>
        <p:spPr>
          <a:xfrm>
            <a:off x="5594008" y="2423223"/>
            <a:ext cx="197162" cy="292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EE3AC3-0156-4ED6-A3EC-DC4F900602DB}"/>
              </a:ext>
            </a:extLst>
          </p:cNvPr>
          <p:cNvSpPr/>
          <p:nvPr/>
        </p:nvSpPr>
        <p:spPr>
          <a:xfrm>
            <a:off x="5629088"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891462-E653-4B1A-90BD-C5D8C8272DEC}"/>
              </a:ext>
            </a:extLst>
          </p:cNvPr>
          <p:cNvSpPr/>
          <p:nvPr/>
        </p:nvSpPr>
        <p:spPr>
          <a:xfrm>
            <a:off x="5948050"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B95ECA-7F24-47BD-BB12-B9A639948174}"/>
              </a:ext>
            </a:extLst>
          </p:cNvPr>
          <p:cNvSpPr/>
          <p:nvPr/>
        </p:nvSpPr>
        <p:spPr>
          <a:xfrm>
            <a:off x="6267012"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8556CB9-1D2A-481E-A19E-AE5A87865CDF}"/>
              </a:ext>
            </a:extLst>
          </p:cNvPr>
          <p:cNvSpPr/>
          <p:nvPr/>
        </p:nvSpPr>
        <p:spPr>
          <a:xfrm>
            <a:off x="6585974"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3B70D5-66A6-486F-AAC1-F2CD9895DBA4}"/>
              </a:ext>
            </a:extLst>
          </p:cNvPr>
          <p:cNvSpPr/>
          <p:nvPr/>
        </p:nvSpPr>
        <p:spPr>
          <a:xfrm>
            <a:off x="5947028"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B262646-A44B-4823-9AC7-CD8C29231D4C}"/>
              </a:ext>
            </a:extLst>
          </p:cNvPr>
          <p:cNvSpPr/>
          <p:nvPr/>
        </p:nvSpPr>
        <p:spPr>
          <a:xfrm>
            <a:off x="6265990"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3340C0B-2215-4F0D-99F9-6685DF8679F3}"/>
              </a:ext>
            </a:extLst>
          </p:cNvPr>
          <p:cNvSpPr/>
          <p:nvPr/>
        </p:nvSpPr>
        <p:spPr>
          <a:xfrm>
            <a:off x="6584952"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60BC8D7-E2F3-4E48-9504-6A8EFDE25E0A}"/>
              </a:ext>
            </a:extLst>
          </p:cNvPr>
          <p:cNvSpPr/>
          <p:nvPr/>
        </p:nvSpPr>
        <p:spPr>
          <a:xfrm>
            <a:off x="6903914"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9E071D2-0B34-4C52-9904-A6C8EB755657}"/>
              </a:ext>
            </a:extLst>
          </p:cNvPr>
          <p:cNvSpPr/>
          <p:nvPr/>
        </p:nvSpPr>
        <p:spPr>
          <a:xfrm>
            <a:off x="7108090" y="2358185"/>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DB7795-5C56-49FA-8EDF-68422CCB782D}"/>
              </a:ext>
            </a:extLst>
          </p:cNvPr>
          <p:cNvSpPr/>
          <p:nvPr/>
        </p:nvSpPr>
        <p:spPr>
          <a:xfrm>
            <a:off x="6815015" y="4276869"/>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EDADA86-D5F0-4031-22B4-1A4D61FC69CD}"/>
              </a:ext>
            </a:extLst>
          </p:cNvPr>
          <p:cNvSpPr>
            <a:spLocks noGrp="1"/>
          </p:cNvSpPr>
          <p:nvPr>
            <p:ph type="ctrTitle"/>
          </p:nvPr>
        </p:nvSpPr>
        <p:spPr>
          <a:xfrm>
            <a:off x="7444526" y="457200"/>
            <a:ext cx="3840480" cy="457200"/>
          </a:xfrm>
        </p:spPr>
        <p:txBody>
          <a:bodyPr/>
          <a:lstStyle/>
          <a:p>
            <a:r>
              <a:rPr lang="en-US" dirty="0"/>
              <a:t>Register Out (RO) Select</a:t>
            </a:r>
          </a:p>
        </p:txBody>
      </p:sp>
      <p:sp>
        <p:nvSpPr>
          <p:cNvPr id="10" name="Slide Number Placeholder 4">
            <a:extLst>
              <a:ext uri="{FF2B5EF4-FFF2-40B4-BE49-F238E27FC236}">
                <a16:creationId xmlns:a16="http://schemas.microsoft.com/office/drawing/2014/main" id="{256D9BCF-E4E6-152F-3DB0-07EA83CC8371}"/>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20</a:t>
            </a:fld>
            <a:endParaRPr lang="en-US"/>
          </a:p>
        </p:txBody>
      </p:sp>
      <p:grpSp>
        <p:nvGrpSpPr>
          <p:cNvPr id="2" name="Group 1">
            <a:extLst>
              <a:ext uri="{FF2B5EF4-FFF2-40B4-BE49-F238E27FC236}">
                <a16:creationId xmlns:a16="http://schemas.microsoft.com/office/drawing/2014/main" id="{C9C921FA-B972-4867-BD23-75C16F193495}"/>
              </a:ext>
            </a:extLst>
          </p:cNvPr>
          <p:cNvGrpSpPr/>
          <p:nvPr/>
        </p:nvGrpSpPr>
        <p:grpSpPr>
          <a:xfrm>
            <a:off x="4723118" y="2063133"/>
            <a:ext cx="3390900" cy="2876550"/>
            <a:chOff x="4723118" y="2063133"/>
            <a:chExt cx="3390900" cy="2876550"/>
          </a:xfrm>
        </p:grpSpPr>
        <p:pic>
          <p:nvPicPr>
            <p:cNvPr id="1026" name="Picture 2" descr="74HC153 ( Dual 4-input Multiplexer) – Future Electronics Egypt">
              <a:extLst>
                <a:ext uri="{FF2B5EF4-FFF2-40B4-BE49-F238E27FC236}">
                  <a16:creationId xmlns:a16="http://schemas.microsoft.com/office/drawing/2014/main" id="{9D1CA221-C151-4C88-A50A-00CBCA8B9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980293" y="1805958"/>
              <a:ext cx="2876550" cy="33909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7F5E05F-6C74-49DA-BC3E-E4F34FF49762}"/>
                </a:ext>
              </a:extLst>
            </p:cNvPr>
            <p:cNvSpPr txBox="1"/>
            <p:nvPr/>
          </p:nvSpPr>
          <p:spPr>
            <a:xfrm>
              <a:off x="5884508" y="2967335"/>
              <a:ext cx="1061430" cy="923330"/>
            </a:xfrm>
            <a:prstGeom prst="rect">
              <a:avLst/>
            </a:prstGeom>
            <a:noFill/>
            <a:ln>
              <a:solidFill>
                <a:schemeClr val="accent1">
                  <a:lumMod val="75000"/>
                </a:schemeClr>
              </a:solidFill>
            </a:ln>
          </p:spPr>
          <p:txBody>
            <a:bodyPr wrap="square" rtlCol="0">
              <a:spAutoFit/>
            </a:bodyPr>
            <a:lstStyle/>
            <a:p>
              <a:r>
                <a:rPr lang="en-US" dirty="0"/>
                <a:t>74HC153</a:t>
              </a:r>
            </a:p>
            <a:p>
              <a:r>
                <a:rPr lang="en-US" dirty="0"/>
                <a:t>Dual </a:t>
              </a:r>
            </a:p>
            <a:p>
              <a:r>
                <a:rPr lang="en-US" dirty="0"/>
                <a:t>4:1 MUX</a:t>
              </a:r>
            </a:p>
          </p:txBody>
        </p:sp>
      </p:grpSp>
      <p:cxnSp>
        <p:nvCxnSpPr>
          <p:cNvPr id="29" name="Connector: Elbow 28">
            <a:extLst>
              <a:ext uri="{FF2B5EF4-FFF2-40B4-BE49-F238E27FC236}">
                <a16:creationId xmlns:a16="http://schemas.microsoft.com/office/drawing/2014/main" id="{129977F3-12C1-4E86-9B33-54867C51DDAF}"/>
              </a:ext>
            </a:extLst>
          </p:cNvPr>
          <p:cNvCxnSpPr>
            <a:cxnSpLocks/>
            <a:endCxn id="6" idx="2"/>
          </p:cNvCxnSpPr>
          <p:nvPr/>
        </p:nvCxnSpPr>
        <p:spPr>
          <a:xfrm flipV="1">
            <a:off x="2880113" y="4532398"/>
            <a:ext cx="4087302" cy="407285"/>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F2266344-A1A7-41B1-A770-F0BD7F7738A0}"/>
              </a:ext>
            </a:extLst>
          </p:cNvPr>
          <p:cNvCxnSpPr>
            <a:cxnSpLocks/>
            <a:endCxn id="53" idx="0"/>
          </p:cNvCxnSpPr>
          <p:nvPr/>
        </p:nvCxnSpPr>
        <p:spPr>
          <a:xfrm>
            <a:off x="2880113" y="2052204"/>
            <a:ext cx="4380377" cy="305981"/>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59" name="TextBox 58">
            <a:extLst>
              <a:ext uri="{FF2B5EF4-FFF2-40B4-BE49-F238E27FC236}">
                <a16:creationId xmlns:a16="http://schemas.microsoft.com/office/drawing/2014/main" id="{FFB4A250-12FC-473F-BF46-B676B815FCF7}"/>
              </a:ext>
            </a:extLst>
          </p:cNvPr>
          <p:cNvSpPr txBox="1"/>
          <p:nvPr/>
        </p:nvSpPr>
        <p:spPr>
          <a:xfrm>
            <a:off x="685553" y="1080106"/>
            <a:ext cx="2194560" cy="307777"/>
          </a:xfrm>
          <a:prstGeom prst="rect">
            <a:avLst/>
          </a:prstGeom>
          <a:noFill/>
          <a:ln>
            <a:solidFill>
              <a:schemeClr val="accent1"/>
            </a:solidFill>
          </a:ln>
        </p:spPr>
        <p:txBody>
          <a:bodyPr wrap="square" rtlCol="0">
            <a:spAutoFit/>
          </a:bodyPr>
          <a:lstStyle/>
          <a:p>
            <a:r>
              <a:rPr lang="en-US" sz="1400" dirty="0"/>
              <a:t>OpCode[12]: Rs1 Low</a:t>
            </a:r>
          </a:p>
        </p:txBody>
      </p:sp>
      <p:sp>
        <p:nvSpPr>
          <p:cNvPr id="60" name="TextBox 59">
            <a:extLst>
              <a:ext uri="{FF2B5EF4-FFF2-40B4-BE49-F238E27FC236}">
                <a16:creationId xmlns:a16="http://schemas.microsoft.com/office/drawing/2014/main" id="{4E419FC1-311E-4F7C-AF42-083C10DF3470}"/>
              </a:ext>
            </a:extLst>
          </p:cNvPr>
          <p:cNvSpPr txBox="1"/>
          <p:nvPr/>
        </p:nvSpPr>
        <p:spPr>
          <a:xfrm>
            <a:off x="685553" y="5605642"/>
            <a:ext cx="2194560" cy="307777"/>
          </a:xfrm>
          <a:prstGeom prst="rect">
            <a:avLst/>
          </a:prstGeom>
          <a:noFill/>
          <a:ln>
            <a:solidFill>
              <a:schemeClr val="accent1"/>
            </a:solidFill>
          </a:ln>
        </p:spPr>
        <p:txBody>
          <a:bodyPr wrap="square" rtlCol="0">
            <a:spAutoFit/>
          </a:bodyPr>
          <a:lstStyle/>
          <a:p>
            <a:r>
              <a:rPr lang="en-US" sz="1400" dirty="0"/>
              <a:t>OpCode[15]: Rs2 High</a:t>
            </a:r>
          </a:p>
        </p:txBody>
      </p:sp>
      <p:cxnSp>
        <p:nvCxnSpPr>
          <p:cNvPr id="18" name="Connector: Elbow 17">
            <a:extLst>
              <a:ext uri="{FF2B5EF4-FFF2-40B4-BE49-F238E27FC236}">
                <a16:creationId xmlns:a16="http://schemas.microsoft.com/office/drawing/2014/main" id="{2ED4AB2B-359D-4DE2-9AE9-B1BC19F6D7C9}"/>
              </a:ext>
            </a:extLst>
          </p:cNvPr>
          <p:cNvCxnSpPr>
            <a:cxnSpLocks/>
            <a:stCxn id="59" idx="3"/>
            <a:endCxn id="19" idx="0"/>
          </p:cNvCxnSpPr>
          <p:nvPr/>
        </p:nvCxnSpPr>
        <p:spPr>
          <a:xfrm>
            <a:off x="2880113" y="1233995"/>
            <a:ext cx="3130416" cy="122913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5F89D96-5B93-4DCE-88E5-D0285F30D65E}"/>
              </a:ext>
            </a:extLst>
          </p:cNvPr>
          <p:cNvSpPr txBox="1"/>
          <p:nvPr/>
        </p:nvSpPr>
        <p:spPr>
          <a:xfrm>
            <a:off x="685553" y="5195718"/>
            <a:ext cx="2194560" cy="307777"/>
          </a:xfrm>
          <a:prstGeom prst="rect">
            <a:avLst/>
          </a:prstGeom>
          <a:noFill/>
          <a:ln>
            <a:solidFill>
              <a:schemeClr val="accent1"/>
            </a:solidFill>
          </a:ln>
        </p:spPr>
        <p:txBody>
          <a:bodyPr wrap="square" rtlCol="0">
            <a:spAutoFit/>
          </a:bodyPr>
          <a:lstStyle/>
          <a:p>
            <a:r>
              <a:rPr lang="en-US" sz="1400" dirty="0"/>
              <a:t>OpCode[13]: Rs1 High</a:t>
            </a:r>
          </a:p>
        </p:txBody>
      </p:sp>
      <p:sp>
        <p:nvSpPr>
          <p:cNvPr id="73" name="TextBox 72">
            <a:extLst>
              <a:ext uri="{FF2B5EF4-FFF2-40B4-BE49-F238E27FC236}">
                <a16:creationId xmlns:a16="http://schemas.microsoft.com/office/drawing/2014/main" id="{DC12344B-840D-4AFC-ABD2-43FF3B497CA6}"/>
              </a:ext>
            </a:extLst>
          </p:cNvPr>
          <p:cNvSpPr txBox="1"/>
          <p:nvPr/>
        </p:nvSpPr>
        <p:spPr>
          <a:xfrm>
            <a:off x="685553" y="1489211"/>
            <a:ext cx="2194560" cy="307777"/>
          </a:xfrm>
          <a:prstGeom prst="rect">
            <a:avLst/>
          </a:prstGeom>
          <a:noFill/>
          <a:ln>
            <a:solidFill>
              <a:schemeClr val="accent1"/>
            </a:solidFill>
          </a:ln>
        </p:spPr>
        <p:txBody>
          <a:bodyPr wrap="square" rtlCol="0">
            <a:spAutoFit/>
          </a:bodyPr>
          <a:lstStyle/>
          <a:p>
            <a:r>
              <a:rPr lang="en-US" sz="1400" dirty="0"/>
              <a:t>OpCode[14]: Rs2 Low</a:t>
            </a:r>
          </a:p>
        </p:txBody>
      </p:sp>
      <p:cxnSp>
        <p:nvCxnSpPr>
          <p:cNvPr id="75" name="Connector: Elbow 74">
            <a:extLst>
              <a:ext uri="{FF2B5EF4-FFF2-40B4-BE49-F238E27FC236}">
                <a16:creationId xmlns:a16="http://schemas.microsoft.com/office/drawing/2014/main" id="{8E6E54F6-43EE-4CB7-BE19-BE7E3F423EFB}"/>
              </a:ext>
            </a:extLst>
          </p:cNvPr>
          <p:cNvCxnSpPr>
            <a:cxnSpLocks/>
            <a:stCxn id="73" idx="3"/>
            <a:endCxn id="64" idx="0"/>
          </p:cNvCxnSpPr>
          <p:nvPr/>
        </p:nvCxnSpPr>
        <p:spPr>
          <a:xfrm>
            <a:off x="2880113" y="1643100"/>
            <a:ext cx="3449378" cy="82003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BE08672-B05F-4400-8686-D1813EE74C46}"/>
              </a:ext>
            </a:extLst>
          </p:cNvPr>
          <p:cNvSpPr txBox="1"/>
          <p:nvPr/>
        </p:nvSpPr>
        <p:spPr>
          <a:xfrm>
            <a:off x="685553" y="671001"/>
            <a:ext cx="2194560" cy="307777"/>
          </a:xfrm>
          <a:prstGeom prst="rect">
            <a:avLst/>
          </a:prstGeom>
          <a:noFill/>
          <a:ln>
            <a:solidFill>
              <a:schemeClr val="accent1"/>
            </a:solidFill>
          </a:ln>
        </p:spPr>
        <p:txBody>
          <a:bodyPr wrap="square" rtlCol="0">
            <a:spAutoFit/>
          </a:bodyPr>
          <a:lstStyle/>
          <a:p>
            <a:r>
              <a:rPr lang="en-US" sz="1400" dirty="0"/>
              <a:t>OpCode[6]: Rd Low</a:t>
            </a:r>
          </a:p>
        </p:txBody>
      </p:sp>
      <p:sp>
        <p:nvSpPr>
          <p:cNvPr id="79" name="TextBox 78">
            <a:extLst>
              <a:ext uri="{FF2B5EF4-FFF2-40B4-BE49-F238E27FC236}">
                <a16:creationId xmlns:a16="http://schemas.microsoft.com/office/drawing/2014/main" id="{6948290B-17CE-4FA0-B024-C43B929456F8}"/>
              </a:ext>
            </a:extLst>
          </p:cNvPr>
          <p:cNvSpPr txBox="1"/>
          <p:nvPr/>
        </p:nvSpPr>
        <p:spPr>
          <a:xfrm>
            <a:off x="685553" y="6015566"/>
            <a:ext cx="2194560" cy="307777"/>
          </a:xfrm>
          <a:prstGeom prst="rect">
            <a:avLst/>
          </a:prstGeom>
          <a:noFill/>
          <a:ln>
            <a:solidFill>
              <a:schemeClr val="accent1"/>
            </a:solidFill>
          </a:ln>
        </p:spPr>
        <p:txBody>
          <a:bodyPr wrap="square" rtlCol="0">
            <a:spAutoFit/>
          </a:bodyPr>
          <a:lstStyle/>
          <a:p>
            <a:r>
              <a:rPr lang="en-US" sz="1400" dirty="0"/>
              <a:t>OpCode[7]: Rd High</a:t>
            </a:r>
          </a:p>
        </p:txBody>
      </p:sp>
      <p:cxnSp>
        <p:nvCxnSpPr>
          <p:cNvPr id="84" name="Connector: Elbow 83">
            <a:extLst>
              <a:ext uri="{FF2B5EF4-FFF2-40B4-BE49-F238E27FC236}">
                <a16:creationId xmlns:a16="http://schemas.microsoft.com/office/drawing/2014/main" id="{9D770B67-1958-4A75-97AF-4DEDCB66334F}"/>
              </a:ext>
            </a:extLst>
          </p:cNvPr>
          <p:cNvCxnSpPr>
            <a:cxnSpLocks/>
            <a:stCxn id="78" idx="3"/>
            <a:endCxn id="65" idx="0"/>
          </p:cNvCxnSpPr>
          <p:nvPr/>
        </p:nvCxnSpPr>
        <p:spPr>
          <a:xfrm>
            <a:off x="2880113" y="824890"/>
            <a:ext cx="3768340" cy="163824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FAD871F-AED3-4304-A03A-B1F77D4074DE}"/>
              </a:ext>
            </a:extLst>
          </p:cNvPr>
          <p:cNvCxnSpPr>
            <a:cxnSpLocks/>
            <a:stCxn id="78" idx="3"/>
            <a:endCxn id="66" idx="0"/>
          </p:cNvCxnSpPr>
          <p:nvPr/>
        </p:nvCxnSpPr>
        <p:spPr>
          <a:xfrm>
            <a:off x="2880113" y="824890"/>
            <a:ext cx="4087302" cy="163824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C93FCB2-215B-4011-9AB2-1ADCF7F90B85}"/>
              </a:ext>
            </a:extLst>
          </p:cNvPr>
          <p:cNvCxnSpPr>
            <a:cxnSpLocks/>
            <a:stCxn id="72" idx="3"/>
            <a:endCxn id="67" idx="2"/>
          </p:cNvCxnSpPr>
          <p:nvPr/>
        </p:nvCxnSpPr>
        <p:spPr>
          <a:xfrm flipV="1">
            <a:off x="2880113" y="4579773"/>
            <a:ext cx="2812476" cy="76983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19224A3D-EA33-40DA-9834-7D56FC3198B5}"/>
              </a:ext>
            </a:extLst>
          </p:cNvPr>
          <p:cNvCxnSpPr>
            <a:cxnSpLocks/>
            <a:stCxn id="60" idx="3"/>
            <a:endCxn id="68" idx="2"/>
          </p:cNvCxnSpPr>
          <p:nvPr/>
        </p:nvCxnSpPr>
        <p:spPr>
          <a:xfrm flipV="1">
            <a:off x="2880113" y="4579773"/>
            <a:ext cx="3131438" cy="117975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E8B1E2A-F5A7-4D1F-9FDB-31EB2A15C22B}"/>
              </a:ext>
            </a:extLst>
          </p:cNvPr>
          <p:cNvCxnSpPr>
            <a:cxnSpLocks/>
            <a:stCxn id="79" idx="3"/>
            <a:endCxn id="69" idx="2"/>
          </p:cNvCxnSpPr>
          <p:nvPr/>
        </p:nvCxnSpPr>
        <p:spPr>
          <a:xfrm flipV="1">
            <a:off x="2880113" y="4579773"/>
            <a:ext cx="3450400" cy="15896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EC648A7-AE63-4951-AEB1-914676B693AE}"/>
              </a:ext>
            </a:extLst>
          </p:cNvPr>
          <p:cNvCxnSpPr>
            <a:cxnSpLocks/>
            <a:stCxn id="79" idx="3"/>
            <a:endCxn id="70" idx="2"/>
          </p:cNvCxnSpPr>
          <p:nvPr/>
        </p:nvCxnSpPr>
        <p:spPr>
          <a:xfrm flipV="1">
            <a:off x="2880113" y="4579773"/>
            <a:ext cx="3769362" cy="15896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AAD6AA1-435A-4C86-8E9C-0416F5717577}"/>
              </a:ext>
            </a:extLst>
          </p:cNvPr>
          <p:cNvCxnSpPr>
            <a:cxnSpLocks/>
            <a:stCxn id="58" idx="0"/>
          </p:cNvCxnSpPr>
          <p:nvPr/>
        </p:nvCxnSpPr>
        <p:spPr>
          <a:xfrm rot="5400000" flipH="1" flipV="1">
            <a:off x="7545636" y="11836"/>
            <a:ext cx="558340" cy="4264434"/>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8" name="Connector: Elbow 107">
            <a:extLst>
              <a:ext uri="{FF2B5EF4-FFF2-40B4-BE49-F238E27FC236}">
                <a16:creationId xmlns:a16="http://schemas.microsoft.com/office/drawing/2014/main" id="{9F931F22-798C-48DB-9424-EAA93EDF2079}"/>
              </a:ext>
            </a:extLst>
          </p:cNvPr>
          <p:cNvCxnSpPr>
            <a:cxnSpLocks/>
            <a:stCxn id="74" idx="2"/>
          </p:cNvCxnSpPr>
          <p:nvPr/>
        </p:nvCxnSpPr>
        <p:spPr>
          <a:xfrm rot="16200000" flipH="1">
            <a:off x="7375769" y="2556679"/>
            <a:ext cx="600232" cy="4562276"/>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81" name="TextBox 80">
            <a:hlinkClick r:id="rId4" action="ppaction://hlinksldjump"/>
            <a:extLst>
              <a:ext uri="{FF2B5EF4-FFF2-40B4-BE49-F238E27FC236}">
                <a16:creationId xmlns:a16="http://schemas.microsoft.com/office/drawing/2014/main" id="{3D4F1E87-EA5F-4285-B119-F512919CFDFD}"/>
              </a:ext>
            </a:extLst>
          </p:cNvPr>
          <p:cNvSpPr txBox="1"/>
          <p:nvPr/>
        </p:nvSpPr>
        <p:spPr>
          <a:xfrm>
            <a:off x="9513861" y="1602869"/>
            <a:ext cx="1029449" cy="253916"/>
          </a:xfrm>
          <a:prstGeom prst="rect">
            <a:avLst/>
          </a:prstGeom>
          <a:noFill/>
          <a:ln>
            <a:solidFill>
              <a:schemeClr val="accent1"/>
            </a:solidFill>
          </a:ln>
        </p:spPr>
        <p:txBody>
          <a:bodyPr wrap="none" rtlCol="0">
            <a:spAutoFit/>
          </a:bodyPr>
          <a:lstStyle/>
          <a:p>
            <a:r>
              <a:rPr lang="en-US" sz="1050" dirty="0"/>
              <a:t>R.O. Select Low</a:t>
            </a:r>
          </a:p>
        </p:txBody>
      </p:sp>
      <p:sp>
        <p:nvSpPr>
          <p:cNvPr id="114" name="TextBox 113">
            <a:hlinkClick r:id="rId4" action="ppaction://hlinksldjump"/>
            <a:extLst>
              <a:ext uri="{FF2B5EF4-FFF2-40B4-BE49-F238E27FC236}">
                <a16:creationId xmlns:a16="http://schemas.microsoft.com/office/drawing/2014/main" id="{41C5B3A6-586F-4DAD-B01A-DC7830204919}"/>
              </a:ext>
            </a:extLst>
          </p:cNvPr>
          <p:cNvSpPr txBox="1"/>
          <p:nvPr/>
        </p:nvSpPr>
        <p:spPr>
          <a:xfrm>
            <a:off x="9513861" y="4772375"/>
            <a:ext cx="1055097" cy="253916"/>
          </a:xfrm>
          <a:prstGeom prst="rect">
            <a:avLst/>
          </a:prstGeom>
          <a:noFill/>
          <a:ln>
            <a:solidFill>
              <a:schemeClr val="accent1"/>
            </a:solidFill>
          </a:ln>
        </p:spPr>
        <p:txBody>
          <a:bodyPr wrap="none" rtlCol="0">
            <a:spAutoFit/>
          </a:bodyPr>
          <a:lstStyle/>
          <a:p>
            <a:r>
              <a:rPr lang="en-US" sz="1050" dirty="0"/>
              <a:t>R.O. Select High</a:t>
            </a:r>
          </a:p>
        </p:txBody>
      </p:sp>
      <p:sp>
        <p:nvSpPr>
          <p:cNvPr id="44" name="Rectangle 43">
            <a:hlinkClick r:id="rId5" action="ppaction://hlinksldjump"/>
            <a:extLst>
              <a:ext uri="{FF2B5EF4-FFF2-40B4-BE49-F238E27FC236}">
                <a16:creationId xmlns:a16="http://schemas.microsoft.com/office/drawing/2014/main" id="{FFB5738A-D727-974D-FA81-45F9A212C781}"/>
              </a:ext>
            </a:extLst>
          </p:cNvPr>
          <p:cNvSpPr/>
          <p:nvPr/>
        </p:nvSpPr>
        <p:spPr>
          <a:xfrm>
            <a:off x="1412905" y="48355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3: Reg Out Select</a:t>
            </a:r>
          </a:p>
        </p:txBody>
      </p:sp>
      <p:sp>
        <p:nvSpPr>
          <p:cNvPr id="45" name="Rectangle 44">
            <a:hlinkClick r:id="rId5" action="ppaction://hlinksldjump"/>
            <a:extLst>
              <a:ext uri="{FF2B5EF4-FFF2-40B4-BE49-F238E27FC236}">
                <a16:creationId xmlns:a16="http://schemas.microsoft.com/office/drawing/2014/main" id="{BD7F4332-11E2-8A83-8029-71F7190025E5}"/>
              </a:ext>
            </a:extLst>
          </p:cNvPr>
          <p:cNvSpPr/>
          <p:nvPr/>
        </p:nvSpPr>
        <p:spPr>
          <a:xfrm>
            <a:off x="1412905" y="19611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13: Reg Out Rd</a:t>
            </a:r>
          </a:p>
        </p:txBody>
      </p:sp>
      <p:sp>
        <p:nvSpPr>
          <p:cNvPr id="40" name="Arrow: Right 39">
            <a:hlinkClick r:id="rId6" action="ppaction://hlinksldjump"/>
            <a:extLst>
              <a:ext uri="{FF2B5EF4-FFF2-40B4-BE49-F238E27FC236}">
                <a16:creationId xmlns:a16="http://schemas.microsoft.com/office/drawing/2014/main" id="{07693BED-12B7-A8BA-0C7D-DACF7E5577A6}"/>
              </a:ext>
            </a:extLst>
          </p:cNvPr>
          <p:cNvSpPr/>
          <p:nvPr/>
        </p:nvSpPr>
        <p:spPr>
          <a:xfrm>
            <a:off x="43461" y="2144053"/>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a:t>
            </a:r>
          </a:p>
        </p:txBody>
      </p:sp>
      <p:sp>
        <p:nvSpPr>
          <p:cNvPr id="41" name="Arrow: Right 40">
            <a:hlinkClick r:id="rId6" action="ppaction://hlinksldjump"/>
            <a:extLst>
              <a:ext uri="{FF2B5EF4-FFF2-40B4-BE49-F238E27FC236}">
                <a16:creationId xmlns:a16="http://schemas.microsoft.com/office/drawing/2014/main" id="{F2BBE60A-4EA6-D510-92E4-4E3CE1749D44}"/>
              </a:ext>
            </a:extLst>
          </p:cNvPr>
          <p:cNvSpPr/>
          <p:nvPr/>
        </p:nvSpPr>
        <p:spPr>
          <a:xfrm>
            <a:off x="43461" y="3456603"/>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pic>
        <p:nvPicPr>
          <p:cNvPr id="11" name="Picture 10">
            <a:hlinkClick r:id="rId7" action="ppaction://hlinksldjump"/>
            <a:extLst>
              <a:ext uri="{FF2B5EF4-FFF2-40B4-BE49-F238E27FC236}">
                <a16:creationId xmlns:a16="http://schemas.microsoft.com/office/drawing/2014/main" id="{136BC6ED-D9BB-2BAC-36DE-E36E7E971E1F}"/>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6B9C3208-1C94-9DEE-07F4-32740E073293}"/>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20</a:t>
            </a:fld>
            <a:endParaRPr lang="en-US" b="1" dirty="0">
              <a:solidFill>
                <a:schemeClr val="bg1"/>
              </a:solidFill>
            </a:endParaRPr>
          </a:p>
        </p:txBody>
      </p:sp>
    </p:spTree>
    <p:extLst>
      <p:ext uri="{BB962C8B-B14F-4D97-AF65-F5344CB8AC3E}">
        <p14:creationId xmlns:p14="http://schemas.microsoft.com/office/powerpoint/2010/main" val="15566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F325-4959-471C-976D-2959655950B6}"/>
              </a:ext>
            </a:extLst>
          </p:cNvPr>
          <p:cNvSpPr>
            <a:spLocks noGrp="1"/>
          </p:cNvSpPr>
          <p:nvPr>
            <p:ph type="ctrTitle"/>
          </p:nvPr>
        </p:nvSpPr>
        <p:spPr>
          <a:prstGeom prst="rect">
            <a:avLst/>
          </a:prstGeom>
        </p:spPr>
        <p:txBody>
          <a:bodyPr/>
          <a:lstStyle/>
          <a:p>
            <a:r>
              <a:rPr lang="en-US" dirty="0"/>
              <a:t>Clock</a:t>
            </a:r>
          </a:p>
        </p:txBody>
      </p:sp>
      <p:sp>
        <p:nvSpPr>
          <p:cNvPr id="9" name="Slide Number Placeholder 4">
            <a:extLst>
              <a:ext uri="{FF2B5EF4-FFF2-40B4-BE49-F238E27FC236}">
                <a16:creationId xmlns:a16="http://schemas.microsoft.com/office/drawing/2014/main" id="{9F3D06EB-CC46-BCB9-D6CA-6B8518385E6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21</a:t>
            </a:fld>
            <a:endParaRPr lang="en-US"/>
          </a:p>
        </p:txBody>
      </p:sp>
      <p:grpSp>
        <p:nvGrpSpPr>
          <p:cNvPr id="7" name="Group 6">
            <a:extLst>
              <a:ext uri="{FF2B5EF4-FFF2-40B4-BE49-F238E27FC236}">
                <a16:creationId xmlns:a16="http://schemas.microsoft.com/office/drawing/2014/main" id="{57F02E6A-22AD-4FEA-94B9-3359A7D41065}"/>
              </a:ext>
            </a:extLst>
          </p:cNvPr>
          <p:cNvGrpSpPr/>
          <p:nvPr/>
        </p:nvGrpSpPr>
        <p:grpSpPr>
          <a:xfrm>
            <a:off x="4097668" y="1381788"/>
            <a:ext cx="3385907" cy="2312776"/>
            <a:chOff x="1824396" y="1716917"/>
            <a:chExt cx="4271604" cy="2914650"/>
          </a:xfrm>
        </p:grpSpPr>
        <p:pic>
          <p:nvPicPr>
            <p:cNvPr id="1026" name="Picture 2" descr="50% duty cycle astable oscillator">
              <a:extLst>
                <a:ext uri="{FF2B5EF4-FFF2-40B4-BE49-F238E27FC236}">
                  <a16:creationId xmlns:a16="http://schemas.microsoft.com/office/drawing/2014/main" id="{A3ECFF7A-BF1F-4176-983B-612B7C7D3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1716917"/>
              <a:ext cx="4067175" cy="2914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5D6191-CB39-467C-976A-5D6F57158B4A}"/>
                </a:ext>
              </a:extLst>
            </p:cNvPr>
            <p:cNvSpPr txBox="1"/>
            <p:nvPr/>
          </p:nvSpPr>
          <p:spPr>
            <a:xfrm>
              <a:off x="1824396" y="2713791"/>
              <a:ext cx="412752" cy="184666"/>
            </a:xfrm>
            <a:prstGeom prst="rect">
              <a:avLst/>
            </a:prstGeom>
            <a:solidFill>
              <a:schemeClr val="bg1"/>
            </a:solidFill>
          </p:spPr>
          <p:txBody>
            <a:bodyPr wrap="square" lIns="0" tIns="0" rIns="0" bIns="0" rtlCol="0">
              <a:spAutoFit/>
            </a:bodyPr>
            <a:lstStyle/>
            <a:p>
              <a:pPr algn="r"/>
              <a:r>
                <a:rPr lang="en-US" sz="1200" dirty="0"/>
                <a:t>220</a:t>
              </a:r>
            </a:p>
          </p:txBody>
        </p:sp>
      </p:grpSp>
      <p:sp>
        <p:nvSpPr>
          <p:cNvPr id="8" name="TextBox 7">
            <a:extLst>
              <a:ext uri="{FF2B5EF4-FFF2-40B4-BE49-F238E27FC236}">
                <a16:creationId xmlns:a16="http://schemas.microsoft.com/office/drawing/2014/main" id="{66B2D1A1-775B-413F-9F21-42B3584D8583}"/>
              </a:ext>
            </a:extLst>
          </p:cNvPr>
          <p:cNvSpPr txBox="1"/>
          <p:nvPr/>
        </p:nvSpPr>
        <p:spPr>
          <a:xfrm>
            <a:off x="4149192" y="3556806"/>
            <a:ext cx="502061" cy="600164"/>
          </a:xfrm>
          <a:prstGeom prst="rect">
            <a:avLst/>
          </a:prstGeom>
          <a:noFill/>
        </p:spPr>
        <p:txBody>
          <a:bodyPr wrap="none" rtlCol="0">
            <a:spAutoFit/>
          </a:bodyPr>
          <a:lstStyle/>
          <a:p>
            <a:r>
              <a:rPr lang="en-US" sz="1100" dirty="0"/>
              <a:t>0.1uF</a:t>
            </a:r>
          </a:p>
          <a:p>
            <a:r>
              <a:rPr lang="en-US" sz="1100" dirty="0"/>
              <a:t>Or </a:t>
            </a:r>
          </a:p>
          <a:p>
            <a:r>
              <a:rPr lang="en-US" sz="1100" dirty="0"/>
              <a:t>10uF</a:t>
            </a:r>
          </a:p>
        </p:txBody>
      </p:sp>
      <p:sp>
        <p:nvSpPr>
          <p:cNvPr id="10" name="Rectangle 9">
            <a:extLst>
              <a:ext uri="{FF2B5EF4-FFF2-40B4-BE49-F238E27FC236}">
                <a16:creationId xmlns:a16="http://schemas.microsoft.com/office/drawing/2014/main" id="{1C921E29-B7B0-493E-8307-F1914903709A}"/>
              </a:ext>
            </a:extLst>
          </p:cNvPr>
          <p:cNvSpPr/>
          <p:nvPr/>
        </p:nvSpPr>
        <p:spPr>
          <a:xfrm>
            <a:off x="4582331" y="2747931"/>
            <a:ext cx="318443" cy="242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396A2A9-BD0C-4959-B611-26E3E0992C92}"/>
              </a:ext>
            </a:extLst>
          </p:cNvPr>
          <p:cNvCxnSpPr>
            <a:cxnSpLocks/>
          </p:cNvCxnSpPr>
          <p:nvPr/>
        </p:nvCxnSpPr>
        <p:spPr>
          <a:xfrm>
            <a:off x="4682415" y="2573924"/>
            <a:ext cx="0" cy="511792"/>
          </a:xfrm>
          <a:prstGeom prst="line">
            <a:avLst/>
          </a:prstGeom>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68AB0A6E-C840-4D51-A484-374DB8B5B0B0}"/>
              </a:ext>
            </a:extLst>
          </p:cNvPr>
          <p:cNvSpPr/>
          <p:nvPr/>
        </p:nvSpPr>
        <p:spPr>
          <a:xfrm>
            <a:off x="4835828" y="1611400"/>
            <a:ext cx="216402" cy="1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BB1F815-ED35-4B63-964E-192E8F7AEF4A}"/>
              </a:ext>
            </a:extLst>
          </p:cNvPr>
          <p:cNvCxnSpPr>
            <a:cxnSpLocks/>
          </p:cNvCxnSpPr>
          <p:nvPr/>
        </p:nvCxnSpPr>
        <p:spPr>
          <a:xfrm>
            <a:off x="4154558" y="2876450"/>
            <a:ext cx="1014485" cy="0"/>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C7953591-D507-4414-927A-C9CA0629FA3B}"/>
              </a:ext>
            </a:extLst>
          </p:cNvPr>
          <p:cNvPicPr>
            <a:picLocks noChangeAspect="1"/>
          </p:cNvPicPr>
          <p:nvPr/>
        </p:nvPicPr>
        <p:blipFill>
          <a:blip r:embed="rId4"/>
          <a:stretch>
            <a:fillRect/>
          </a:stretch>
        </p:blipFill>
        <p:spPr>
          <a:xfrm rot="5400000">
            <a:off x="2980743" y="2281731"/>
            <a:ext cx="497528" cy="740224"/>
          </a:xfrm>
          <a:prstGeom prst="rect">
            <a:avLst/>
          </a:prstGeom>
        </p:spPr>
      </p:pic>
      <p:cxnSp>
        <p:nvCxnSpPr>
          <p:cNvPr id="33" name="Straight Connector 32">
            <a:extLst>
              <a:ext uri="{FF2B5EF4-FFF2-40B4-BE49-F238E27FC236}">
                <a16:creationId xmlns:a16="http://schemas.microsoft.com/office/drawing/2014/main" id="{63C8BFC8-BA7B-4CDD-BFAC-A570F2D9DF1C}"/>
              </a:ext>
            </a:extLst>
          </p:cNvPr>
          <p:cNvCxnSpPr>
            <a:cxnSpLocks/>
          </p:cNvCxnSpPr>
          <p:nvPr/>
        </p:nvCxnSpPr>
        <p:spPr>
          <a:xfrm>
            <a:off x="2868300" y="1715305"/>
            <a:ext cx="2407653"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6E7EC9E-C1DE-4CC9-BC4C-C6518D0759A7}"/>
              </a:ext>
            </a:extLst>
          </p:cNvPr>
          <p:cNvSpPr txBox="1"/>
          <p:nvPr/>
        </p:nvSpPr>
        <p:spPr>
          <a:xfrm>
            <a:off x="5979201" y="1407528"/>
            <a:ext cx="577402" cy="307777"/>
          </a:xfrm>
          <a:prstGeom prst="rect">
            <a:avLst/>
          </a:prstGeom>
          <a:noFill/>
        </p:spPr>
        <p:txBody>
          <a:bodyPr wrap="none" rtlCol="0">
            <a:spAutoFit/>
          </a:bodyPr>
          <a:lstStyle/>
          <a:p>
            <a:r>
              <a:rPr lang="en-US" sz="1400" dirty="0"/>
              <a:t>100</a:t>
            </a:r>
            <a:r>
              <a:rPr lang="el-GR" sz="1400" dirty="0"/>
              <a:t>Ω</a:t>
            </a:r>
            <a:endParaRPr lang="en-US" sz="1400" dirty="0"/>
          </a:p>
        </p:txBody>
      </p:sp>
      <p:sp>
        <p:nvSpPr>
          <p:cNvPr id="36" name="TextBox 35">
            <a:extLst>
              <a:ext uri="{FF2B5EF4-FFF2-40B4-BE49-F238E27FC236}">
                <a16:creationId xmlns:a16="http://schemas.microsoft.com/office/drawing/2014/main" id="{375B6A58-6CEA-4F68-AEAC-C8091FBB04A1}"/>
              </a:ext>
            </a:extLst>
          </p:cNvPr>
          <p:cNvSpPr txBox="1"/>
          <p:nvPr/>
        </p:nvSpPr>
        <p:spPr>
          <a:xfrm>
            <a:off x="2895594" y="2219041"/>
            <a:ext cx="612668" cy="307777"/>
          </a:xfrm>
          <a:prstGeom prst="rect">
            <a:avLst/>
          </a:prstGeom>
          <a:noFill/>
        </p:spPr>
        <p:txBody>
          <a:bodyPr wrap="none" rtlCol="0">
            <a:spAutoFit/>
          </a:bodyPr>
          <a:lstStyle/>
          <a:p>
            <a:r>
              <a:rPr lang="en-US" sz="1400" dirty="0"/>
              <a:t>9.3k</a:t>
            </a:r>
            <a:r>
              <a:rPr lang="el-GR" sz="1400" dirty="0"/>
              <a:t>Ω</a:t>
            </a:r>
            <a:endParaRPr lang="en-US" sz="1400" dirty="0"/>
          </a:p>
        </p:txBody>
      </p:sp>
      <p:cxnSp>
        <p:nvCxnSpPr>
          <p:cNvPr id="48" name="Straight Connector 47">
            <a:extLst>
              <a:ext uri="{FF2B5EF4-FFF2-40B4-BE49-F238E27FC236}">
                <a16:creationId xmlns:a16="http://schemas.microsoft.com/office/drawing/2014/main" id="{0309A0E1-9BCA-4266-9556-EFED913F1AFE}"/>
              </a:ext>
            </a:extLst>
          </p:cNvPr>
          <p:cNvCxnSpPr>
            <a:cxnSpLocks/>
          </p:cNvCxnSpPr>
          <p:nvPr/>
        </p:nvCxnSpPr>
        <p:spPr>
          <a:xfrm>
            <a:off x="2859395" y="1715305"/>
            <a:ext cx="6028" cy="1028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7D69C70-D93A-4B19-9B3E-A339004411B1}"/>
              </a:ext>
            </a:extLst>
          </p:cNvPr>
          <p:cNvCxnSpPr>
            <a:cxnSpLocks/>
          </p:cNvCxnSpPr>
          <p:nvPr/>
        </p:nvCxnSpPr>
        <p:spPr>
          <a:xfrm>
            <a:off x="3496924" y="2756720"/>
            <a:ext cx="666875" cy="119730"/>
          </a:xfrm>
          <a:prstGeom prst="line">
            <a:avLst/>
          </a:prstGeom>
          <a:ln>
            <a:headEnd type="none" w="med" len="med"/>
          </a:ln>
        </p:spPr>
        <p:style>
          <a:lnRef idx="2">
            <a:schemeClr val="accent1"/>
          </a:lnRef>
          <a:fillRef idx="0">
            <a:schemeClr val="accent1"/>
          </a:fillRef>
          <a:effectRef idx="1">
            <a:schemeClr val="accent1"/>
          </a:effectRef>
          <a:fontRef idx="minor">
            <a:schemeClr val="tx1"/>
          </a:fontRef>
        </p:style>
      </p:cxnSp>
      <p:graphicFrame>
        <p:nvGraphicFramePr>
          <p:cNvPr id="1039" name="Table 1039">
            <a:extLst>
              <a:ext uri="{FF2B5EF4-FFF2-40B4-BE49-F238E27FC236}">
                <a16:creationId xmlns:a16="http://schemas.microsoft.com/office/drawing/2014/main" id="{54DAC0DE-BE5A-45E3-9394-012C951D11B6}"/>
              </a:ext>
            </a:extLst>
          </p:cNvPr>
          <p:cNvGraphicFramePr>
            <a:graphicFrameLocks noGrp="1"/>
          </p:cNvGraphicFramePr>
          <p:nvPr>
            <p:extLst>
              <p:ext uri="{D42A27DB-BD31-4B8C-83A1-F6EECF244321}">
                <p14:modId xmlns:p14="http://schemas.microsoft.com/office/powerpoint/2010/main" val="3503049508"/>
              </p:ext>
            </p:extLst>
          </p:nvPr>
        </p:nvGraphicFramePr>
        <p:xfrm>
          <a:off x="8525301" y="280472"/>
          <a:ext cx="3512025" cy="1225496"/>
        </p:xfrm>
        <a:graphic>
          <a:graphicData uri="http://schemas.openxmlformats.org/drawingml/2006/table">
            <a:tbl>
              <a:tblPr firstRow="1" bandRow="1">
                <a:tableStyleId>{5C22544A-7EE6-4342-B048-85BDC9FD1C3A}</a:tableStyleId>
              </a:tblPr>
              <a:tblGrid>
                <a:gridCol w="1170675">
                  <a:extLst>
                    <a:ext uri="{9D8B030D-6E8A-4147-A177-3AD203B41FA5}">
                      <a16:colId xmlns:a16="http://schemas.microsoft.com/office/drawing/2014/main" val="1024278149"/>
                    </a:ext>
                  </a:extLst>
                </a:gridCol>
                <a:gridCol w="1170675">
                  <a:extLst>
                    <a:ext uri="{9D8B030D-6E8A-4147-A177-3AD203B41FA5}">
                      <a16:colId xmlns:a16="http://schemas.microsoft.com/office/drawing/2014/main" val="203658192"/>
                    </a:ext>
                  </a:extLst>
                </a:gridCol>
                <a:gridCol w="1170675">
                  <a:extLst>
                    <a:ext uri="{9D8B030D-6E8A-4147-A177-3AD203B41FA5}">
                      <a16:colId xmlns:a16="http://schemas.microsoft.com/office/drawing/2014/main" val="3275322668"/>
                    </a:ext>
                  </a:extLst>
                </a:gridCol>
              </a:tblGrid>
              <a:tr h="306374">
                <a:tc>
                  <a:txBody>
                    <a:bodyPr/>
                    <a:lstStyle/>
                    <a:p>
                      <a:r>
                        <a:rPr lang="en-US" sz="1400" dirty="0"/>
                        <a:t>Parts</a:t>
                      </a:r>
                    </a:p>
                  </a:txBody>
                  <a:tcPr/>
                </a:tc>
                <a:tc>
                  <a:txBody>
                    <a:bodyPr/>
                    <a:lstStyle/>
                    <a:p>
                      <a:r>
                        <a:rPr lang="en-US" sz="1400" dirty="0"/>
                        <a:t>Min</a:t>
                      </a:r>
                    </a:p>
                  </a:txBody>
                  <a:tcPr/>
                </a:tc>
                <a:tc>
                  <a:txBody>
                    <a:bodyPr/>
                    <a:lstStyle/>
                    <a:p>
                      <a:r>
                        <a:rPr lang="en-US" sz="1400" dirty="0"/>
                        <a:t>Frequency</a:t>
                      </a:r>
                    </a:p>
                  </a:txBody>
                  <a:tcPr/>
                </a:tc>
                <a:extLst>
                  <a:ext uri="{0D108BD9-81ED-4DB2-BD59-A6C34878D82A}">
                    <a16:rowId xmlns:a16="http://schemas.microsoft.com/office/drawing/2014/main" val="4138996223"/>
                  </a:ext>
                </a:extLst>
              </a:tr>
              <a:tr h="306374">
                <a:tc>
                  <a:txBody>
                    <a:bodyPr/>
                    <a:lstStyle/>
                    <a:p>
                      <a:r>
                        <a:rPr lang="en-US" sz="1400" dirty="0"/>
                        <a:t>0.01uF (103)</a:t>
                      </a:r>
                    </a:p>
                  </a:txBody>
                  <a:tcPr/>
                </a:tc>
                <a:tc rowSpan="3">
                  <a:txBody>
                    <a:bodyPr/>
                    <a:lstStyle/>
                    <a:p>
                      <a:pPr algn="ctr"/>
                      <a:r>
                        <a:rPr lang="en-US" sz="1400" dirty="0"/>
                        <a:t>5KHz</a:t>
                      </a:r>
                    </a:p>
                  </a:txBody>
                  <a:tcPr anchor="ctr"/>
                </a:tc>
                <a:tc rowSpan="3">
                  <a:txBody>
                    <a:bodyPr/>
                    <a:lstStyle/>
                    <a:p>
                      <a:pPr algn="ctr"/>
                      <a:r>
                        <a:rPr lang="en-US" sz="1400" dirty="0"/>
                        <a:t>420KHz</a:t>
                      </a:r>
                    </a:p>
                  </a:txBody>
                  <a:tcPr anchor="ctr"/>
                </a:tc>
                <a:extLst>
                  <a:ext uri="{0D108BD9-81ED-4DB2-BD59-A6C34878D82A}">
                    <a16:rowId xmlns:a16="http://schemas.microsoft.com/office/drawing/2014/main" val="1858621553"/>
                  </a:ext>
                </a:extLst>
              </a:tr>
              <a:tr h="306374">
                <a:tc>
                  <a:txBody>
                    <a:bodyPr/>
                    <a:lstStyle/>
                    <a:p>
                      <a:r>
                        <a:rPr lang="en-US" sz="1400" dirty="0"/>
                        <a:t>R2=100</a:t>
                      </a:r>
                    </a:p>
                  </a:txBody>
                  <a:tcPr/>
                </a:tc>
                <a:tc vMerge="1">
                  <a:txBody>
                    <a:bodyPr/>
                    <a:lstStyle/>
                    <a:p>
                      <a:pPr algn="r"/>
                      <a:endParaRPr lang="en-US" sz="1400" dirty="0"/>
                    </a:p>
                  </a:txBody>
                  <a:tcPr/>
                </a:tc>
                <a:tc vMerge="1">
                  <a:txBody>
                    <a:bodyPr/>
                    <a:lstStyle/>
                    <a:p>
                      <a:pPr algn="r"/>
                      <a:endParaRPr lang="en-US" sz="1400" dirty="0"/>
                    </a:p>
                  </a:txBody>
                  <a:tcPr/>
                </a:tc>
                <a:extLst>
                  <a:ext uri="{0D108BD9-81ED-4DB2-BD59-A6C34878D82A}">
                    <a16:rowId xmlns:a16="http://schemas.microsoft.com/office/drawing/2014/main" val="4071630758"/>
                  </a:ext>
                </a:extLst>
              </a:tr>
              <a:tr h="306374">
                <a:tc>
                  <a:txBody>
                    <a:bodyPr/>
                    <a:lstStyle/>
                    <a:p>
                      <a:r>
                        <a:rPr lang="en-US" sz="1400" dirty="0"/>
                        <a:t>Rpin5=10K</a:t>
                      </a:r>
                    </a:p>
                  </a:txBody>
                  <a:tcPr/>
                </a:tc>
                <a:tc vMerge="1">
                  <a:txBody>
                    <a:bodyPr/>
                    <a:lstStyle/>
                    <a:p>
                      <a:pPr algn="r"/>
                      <a:endParaRPr lang="en-US" sz="1400" dirty="0"/>
                    </a:p>
                  </a:txBody>
                  <a:tcPr/>
                </a:tc>
                <a:tc vMerge="1">
                  <a:txBody>
                    <a:bodyPr/>
                    <a:lstStyle/>
                    <a:p>
                      <a:pPr algn="r"/>
                      <a:endParaRPr lang="en-US" sz="1400" dirty="0"/>
                    </a:p>
                  </a:txBody>
                  <a:tcPr/>
                </a:tc>
                <a:extLst>
                  <a:ext uri="{0D108BD9-81ED-4DB2-BD59-A6C34878D82A}">
                    <a16:rowId xmlns:a16="http://schemas.microsoft.com/office/drawing/2014/main" val="3484433657"/>
                  </a:ext>
                </a:extLst>
              </a:tr>
            </a:tbl>
          </a:graphicData>
        </a:graphic>
      </p:graphicFrame>
      <p:sp>
        <p:nvSpPr>
          <p:cNvPr id="1041" name="TextBox 1040">
            <a:extLst>
              <a:ext uri="{FF2B5EF4-FFF2-40B4-BE49-F238E27FC236}">
                <a16:creationId xmlns:a16="http://schemas.microsoft.com/office/drawing/2014/main" id="{40EB74ED-D30C-4C82-89F8-553E3EA1FC8E}"/>
              </a:ext>
            </a:extLst>
          </p:cNvPr>
          <p:cNvSpPr txBox="1"/>
          <p:nvPr/>
        </p:nvSpPr>
        <p:spPr>
          <a:xfrm>
            <a:off x="5274345" y="3302149"/>
            <a:ext cx="276038" cy="307777"/>
          </a:xfrm>
          <a:prstGeom prst="rect">
            <a:avLst/>
          </a:prstGeom>
          <a:noFill/>
        </p:spPr>
        <p:txBody>
          <a:bodyPr wrap="none" rtlCol="0">
            <a:spAutoFit/>
          </a:bodyPr>
          <a:lstStyle/>
          <a:p>
            <a:r>
              <a:rPr lang="en-US" sz="1400" dirty="0"/>
              <a:t>2</a:t>
            </a:r>
          </a:p>
        </p:txBody>
      </p:sp>
      <p:sp>
        <p:nvSpPr>
          <p:cNvPr id="86" name="TextBox 85">
            <a:extLst>
              <a:ext uri="{FF2B5EF4-FFF2-40B4-BE49-F238E27FC236}">
                <a16:creationId xmlns:a16="http://schemas.microsoft.com/office/drawing/2014/main" id="{5E50FE53-A2B5-4E2D-896A-F6AD05014F28}"/>
              </a:ext>
            </a:extLst>
          </p:cNvPr>
          <p:cNvSpPr txBox="1"/>
          <p:nvPr/>
        </p:nvSpPr>
        <p:spPr>
          <a:xfrm>
            <a:off x="4280143" y="2538176"/>
            <a:ext cx="276038" cy="307777"/>
          </a:xfrm>
          <a:prstGeom prst="rect">
            <a:avLst/>
          </a:prstGeom>
          <a:noFill/>
        </p:spPr>
        <p:txBody>
          <a:bodyPr wrap="none" rtlCol="0">
            <a:spAutoFit/>
          </a:bodyPr>
          <a:lstStyle/>
          <a:p>
            <a:r>
              <a:rPr lang="en-US" sz="1400" dirty="0"/>
              <a:t>6</a:t>
            </a:r>
          </a:p>
        </p:txBody>
      </p:sp>
      <p:pic>
        <p:nvPicPr>
          <p:cNvPr id="4" name="Picture 2" descr="555 Timer Tutorial - The Monostable Multivibrator">
            <a:extLst>
              <a:ext uri="{FF2B5EF4-FFF2-40B4-BE49-F238E27FC236}">
                <a16:creationId xmlns:a16="http://schemas.microsoft.com/office/drawing/2014/main" id="{75083809-154A-8B31-459A-8D52DFA44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3083" y="3738928"/>
            <a:ext cx="4114599" cy="3023435"/>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86B098DF-6361-4E5A-98CF-2B9C0F7A9272}"/>
              </a:ext>
            </a:extLst>
          </p:cNvPr>
          <p:cNvSpPr txBox="1"/>
          <p:nvPr/>
        </p:nvSpPr>
        <p:spPr>
          <a:xfrm>
            <a:off x="2693158" y="5911373"/>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dirty="0"/>
              <a:t>Single Step</a:t>
            </a:r>
          </a:p>
          <a:p>
            <a:r>
              <a:rPr lang="en-US" sz="1400" dirty="0"/>
              <a:t>(Yellow wire)</a:t>
            </a:r>
          </a:p>
        </p:txBody>
      </p:sp>
      <p:cxnSp>
        <p:nvCxnSpPr>
          <p:cNvPr id="15" name="Straight Arrow Connector 14">
            <a:extLst>
              <a:ext uri="{FF2B5EF4-FFF2-40B4-BE49-F238E27FC236}">
                <a16:creationId xmlns:a16="http://schemas.microsoft.com/office/drawing/2014/main" id="{68C41745-66AD-A365-31E2-85802A2D2C75}"/>
              </a:ext>
            </a:extLst>
          </p:cNvPr>
          <p:cNvCxnSpPr/>
          <p:nvPr/>
        </p:nvCxnSpPr>
        <p:spPr>
          <a:xfrm>
            <a:off x="7483575" y="2743383"/>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186F107D-007A-8099-0BF6-F252A3F47D0A}"/>
              </a:ext>
            </a:extLst>
          </p:cNvPr>
          <p:cNvCxnSpPr/>
          <p:nvPr/>
        </p:nvCxnSpPr>
        <p:spPr>
          <a:xfrm>
            <a:off x="7284949" y="5335628"/>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A7042D63-9204-AA1F-528B-A1277DED8F00}"/>
              </a:ext>
            </a:extLst>
          </p:cNvPr>
          <p:cNvSpPr txBox="1"/>
          <p:nvPr/>
        </p:nvSpPr>
        <p:spPr>
          <a:xfrm>
            <a:off x="8322267" y="5181739"/>
            <a:ext cx="742511" cy="307777"/>
          </a:xfrm>
          <a:prstGeom prst="rect">
            <a:avLst/>
          </a:prstGeom>
          <a:solidFill>
            <a:schemeClr val="bg1"/>
          </a:solidFill>
          <a:ln>
            <a:solidFill>
              <a:schemeClr val="tx2"/>
            </a:solidFill>
          </a:ln>
        </p:spPr>
        <p:txBody>
          <a:bodyPr wrap="none" rtlCol="0">
            <a:spAutoFit/>
          </a:bodyPr>
          <a:lstStyle/>
          <a:p>
            <a:r>
              <a:rPr lang="en-US" sz="1400" dirty="0"/>
              <a:t>S.S. CLK</a:t>
            </a:r>
          </a:p>
        </p:txBody>
      </p:sp>
      <p:sp>
        <p:nvSpPr>
          <p:cNvPr id="49" name="TextBox 48">
            <a:extLst>
              <a:ext uri="{FF2B5EF4-FFF2-40B4-BE49-F238E27FC236}">
                <a16:creationId xmlns:a16="http://schemas.microsoft.com/office/drawing/2014/main" id="{9B655F30-8A60-405A-CAA6-D36889C5681C}"/>
              </a:ext>
            </a:extLst>
          </p:cNvPr>
          <p:cNvSpPr txBox="1"/>
          <p:nvPr/>
        </p:nvSpPr>
        <p:spPr>
          <a:xfrm>
            <a:off x="8459283" y="2561279"/>
            <a:ext cx="1091966" cy="307777"/>
          </a:xfrm>
          <a:prstGeom prst="rect">
            <a:avLst/>
          </a:prstGeom>
          <a:solidFill>
            <a:schemeClr val="bg1"/>
          </a:solidFill>
          <a:ln>
            <a:solidFill>
              <a:schemeClr val="tx2"/>
            </a:solidFill>
          </a:ln>
        </p:spPr>
        <p:txBody>
          <a:bodyPr wrap="none" rtlCol="0">
            <a:spAutoFit/>
          </a:bodyPr>
          <a:lstStyle/>
          <a:p>
            <a:r>
              <a:rPr lang="en-US" sz="1400" dirty="0"/>
              <a:t>Running CLK</a:t>
            </a:r>
          </a:p>
        </p:txBody>
      </p:sp>
      <p:sp>
        <p:nvSpPr>
          <p:cNvPr id="3" name="Oval 2">
            <a:extLst>
              <a:ext uri="{FF2B5EF4-FFF2-40B4-BE49-F238E27FC236}">
                <a16:creationId xmlns:a16="http://schemas.microsoft.com/office/drawing/2014/main" id="{577908C6-97FD-4F66-9F2B-FEE655F6C528}"/>
              </a:ext>
            </a:extLst>
          </p:cNvPr>
          <p:cNvSpPr/>
          <p:nvPr/>
        </p:nvSpPr>
        <p:spPr>
          <a:xfrm>
            <a:off x="4641652" y="2832573"/>
            <a:ext cx="89210"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9F596BB-9367-C0A9-F3C7-BB4D6D43CE47}"/>
              </a:ext>
            </a:extLst>
          </p:cNvPr>
          <p:cNvSpPr/>
          <p:nvPr/>
        </p:nvSpPr>
        <p:spPr>
          <a:xfrm>
            <a:off x="4641652" y="2984973"/>
            <a:ext cx="89210"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7214CB1-89FF-573A-7E67-21382ED69902}"/>
              </a:ext>
            </a:extLst>
          </p:cNvPr>
          <p:cNvPicPr>
            <a:picLocks noChangeAspect="1"/>
          </p:cNvPicPr>
          <p:nvPr/>
        </p:nvPicPr>
        <p:blipFill>
          <a:blip r:embed="rId6"/>
          <a:stretch>
            <a:fillRect/>
          </a:stretch>
        </p:blipFill>
        <p:spPr>
          <a:xfrm>
            <a:off x="4953984" y="3248106"/>
            <a:ext cx="150176" cy="361787"/>
          </a:xfrm>
          <a:prstGeom prst="rect">
            <a:avLst/>
          </a:prstGeom>
        </p:spPr>
      </p:pic>
      <p:sp>
        <p:nvSpPr>
          <p:cNvPr id="32" name="TextBox 31">
            <a:extLst>
              <a:ext uri="{FF2B5EF4-FFF2-40B4-BE49-F238E27FC236}">
                <a16:creationId xmlns:a16="http://schemas.microsoft.com/office/drawing/2014/main" id="{08256651-26D9-BD2C-50D5-7C37ADDE41C5}"/>
              </a:ext>
            </a:extLst>
          </p:cNvPr>
          <p:cNvSpPr txBox="1"/>
          <p:nvPr/>
        </p:nvSpPr>
        <p:spPr>
          <a:xfrm rot="16200000">
            <a:off x="4644676" y="3309920"/>
            <a:ext cx="524503" cy="276999"/>
          </a:xfrm>
          <a:prstGeom prst="rect">
            <a:avLst/>
          </a:prstGeom>
          <a:noFill/>
        </p:spPr>
        <p:txBody>
          <a:bodyPr wrap="none" rtlCol="0">
            <a:spAutoFit/>
          </a:bodyPr>
          <a:lstStyle/>
          <a:p>
            <a:r>
              <a:rPr lang="en-US" sz="1200" dirty="0"/>
              <a:t>10K</a:t>
            </a:r>
            <a:r>
              <a:rPr lang="el-GR" sz="1200" dirty="0"/>
              <a:t>Ω</a:t>
            </a:r>
            <a:endParaRPr lang="en-US" sz="1200" dirty="0"/>
          </a:p>
        </p:txBody>
      </p:sp>
      <p:cxnSp>
        <p:nvCxnSpPr>
          <p:cNvPr id="16" name="Straight Connector 15">
            <a:extLst>
              <a:ext uri="{FF2B5EF4-FFF2-40B4-BE49-F238E27FC236}">
                <a16:creationId xmlns:a16="http://schemas.microsoft.com/office/drawing/2014/main" id="{82A19C8E-A580-B396-10D9-D5333CC21061}"/>
              </a:ext>
            </a:extLst>
          </p:cNvPr>
          <p:cNvCxnSpPr>
            <a:cxnSpLocks/>
          </p:cNvCxnSpPr>
          <p:nvPr/>
        </p:nvCxnSpPr>
        <p:spPr>
          <a:xfrm>
            <a:off x="5030447" y="3267044"/>
            <a:ext cx="27432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Speech Bubble: Rectangle with Corners Rounded 4">
            <a:extLst>
              <a:ext uri="{FF2B5EF4-FFF2-40B4-BE49-F238E27FC236}">
                <a16:creationId xmlns:a16="http://schemas.microsoft.com/office/drawing/2014/main" id="{472271AF-9030-28BB-EE5D-5BA0144EAA61}"/>
              </a:ext>
            </a:extLst>
          </p:cNvPr>
          <p:cNvSpPr/>
          <p:nvPr/>
        </p:nvSpPr>
        <p:spPr>
          <a:xfrm>
            <a:off x="46969" y="2816585"/>
            <a:ext cx="3099357" cy="1873405"/>
          </a:xfrm>
          <a:prstGeom prst="wedgeRoundRectCallout">
            <a:avLst>
              <a:gd name="adj1" fmla="val 101733"/>
              <a:gd name="adj2" fmla="val -1151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000" u="sng" dirty="0"/>
              <a:t>R on pin 5:</a:t>
            </a:r>
          </a:p>
          <a:p>
            <a:r>
              <a:rPr lang="en-US" sz="1000" dirty="0"/>
              <a:t>The design of using </a:t>
            </a:r>
            <a:r>
              <a:rPr lang="en-US" sz="1000" dirty="0" err="1"/>
              <a:t>Vout</a:t>
            </a:r>
            <a:r>
              <a:rPr lang="en-US" sz="1000" dirty="0"/>
              <a:t> as power for charging C1 generates 50% duty cycle only if </a:t>
            </a:r>
            <a:r>
              <a:rPr lang="en-US" sz="1000" dirty="0" err="1"/>
              <a:t>Vout</a:t>
            </a:r>
            <a:r>
              <a:rPr lang="en-US" sz="1000" dirty="0"/>
              <a:t>==</a:t>
            </a:r>
            <a:r>
              <a:rPr lang="en-US" sz="1000" dirty="0" err="1"/>
              <a:t>Vcc</a:t>
            </a:r>
            <a:r>
              <a:rPr lang="en-US" sz="1000" dirty="0"/>
              <a:t>. In reality, it is lower and the capacitor takes more time to reach the higher trigger point and duty cycle without it is only 33%.</a:t>
            </a:r>
          </a:p>
          <a:p>
            <a:r>
              <a:rPr lang="en-US" sz="1000" dirty="0"/>
              <a:t>With 10K on pin 5, both  triggering points become lower, closer to 1/3 and 2/3 of </a:t>
            </a:r>
            <a:r>
              <a:rPr lang="en-US" sz="1000" dirty="0" err="1"/>
              <a:t>Vout</a:t>
            </a:r>
            <a:r>
              <a:rPr lang="en-US" sz="1000" dirty="0"/>
              <a:t> (instead of </a:t>
            </a:r>
            <a:r>
              <a:rPr lang="en-US" sz="1000" dirty="0" err="1"/>
              <a:t>Vcc</a:t>
            </a:r>
            <a:r>
              <a:rPr lang="en-US" sz="1000" dirty="0"/>
              <a:t>). That provides 50% duty </a:t>
            </a:r>
            <a:r>
              <a:rPr lang="en-US" sz="1000" dirty="0" err="1"/>
              <a:t>cicle,also</a:t>
            </a:r>
            <a:r>
              <a:rPr lang="en-US" sz="1000" dirty="0"/>
              <a:t> increase the frequency because the distance between the points is smaller (increasing the max frequency of this design from 250hHz to 420kHz) </a:t>
            </a:r>
          </a:p>
        </p:txBody>
      </p:sp>
      <p:pic>
        <p:nvPicPr>
          <p:cNvPr id="13" name="Picture 12">
            <a:hlinkClick r:id="rId7" action="ppaction://hlinksldjump"/>
            <a:extLst>
              <a:ext uri="{FF2B5EF4-FFF2-40B4-BE49-F238E27FC236}">
                <a16:creationId xmlns:a16="http://schemas.microsoft.com/office/drawing/2014/main" id="{D7ADB074-8D27-35B3-6F57-1AA16E4E460E}"/>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17" name="Slide Number Placeholder 4">
            <a:extLst>
              <a:ext uri="{FF2B5EF4-FFF2-40B4-BE49-F238E27FC236}">
                <a16:creationId xmlns:a16="http://schemas.microsoft.com/office/drawing/2014/main" id="{FC7E088F-3479-F490-72DF-B3AA127B6AC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21</a:t>
            </a:fld>
            <a:endParaRPr lang="en-US" b="1" dirty="0">
              <a:solidFill>
                <a:schemeClr val="bg1"/>
              </a:solidFill>
            </a:endParaRPr>
          </a:p>
        </p:txBody>
      </p:sp>
    </p:spTree>
    <p:extLst>
      <p:ext uri="{BB962C8B-B14F-4D97-AF65-F5344CB8AC3E}">
        <p14:creationId xmlns:p14="http://schemas.microsoft.com/office/powerpoint/2010/main" val="371002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B5FF5-F178-E2F4-AF11-468D75A35BB1}"/>
              </a:ext>
            </a:extLst>
          </p:cNvPr>
          <p:cNvGrpSpPr/>
          <p:nvPr/>
        </p:nvGrpSpPr>
        <p:grpSpPr>
          <a:xfrm>
            <a:off x="2644080" y="1247405"/>
            <a:ext cx="2537085" cy="3480628"/>
            <a:chOff x="5173899" y="2163970"/>
            <a:chExt cx="2537085" cy="3480628"/>
          </a:xfrm>
        </p:grpSpPr>
        <p:pic>
          <p:nvPicPr>
            <p:cNvPr id="6" name="Picture 5">
              <a:extLst>
                <a:ext uri="{FF2B5EF4-FFF2-40B4-BE49-F238E27FC236}">
                  <a16:creationId xmlns:a16="http://schemas.microsoft.com/office/drawing/2014/main" id="{16AD962D-D1E3-CA7D-6DA0-DBA991368E5C}"/>
                </a:ext>
              </a:extLst>
            </p:cNvPr>
            <p:cNvPicPr>
              <a:picLocks noChangeAspect="1"/>
            </p:cNvPicPr>
            <p:nvPr/>
          </p:nvPicPr>
          <p:blipFill>
            <a:blip r:embed="rId2"/>
            <a:stretch>
              <a:fillRect/>
            </a:stretch>
          </p:blipFill>
          <p:spPr>
            <a:xfrm>
              <a:off x="5173899" y="2163970"/>
              <a:ext cx="2537085" cy="3480628"/>
            </a:xfrm>
            <a:prstGeom prst="rect">
              <a:avLst/>
            </a:prstGeom>
          </p:spPr>
        </p:pic>
        <p:sp>
          <p:nvSpPr>
            <p:cNvPr id="7" name="TextBox 6">
              <a:extLst>
                <a:ext uri="{FF2B5EF4-FFF2-40B4-BE49-F238E27FC236}">
                  <a16:creationId xmlns:a16="http://schemas.microsoft.com/office/drawing/2014/main" id="{1685D90A-7743-022F-C61A-576A0EE216AC}"/>
                </a:ext>
              </a:extLst>
            </p:cNvPr>
            <p:cNvSpPr txBox="1"/>
            <p:nvPr/>
          </p:nvSpPr>
          <p:spPr>
            <a:xfrm>
              <a:off x="6096000" y="3593685"/>
              <a:ext cx="1086574" cy="369332"/>
            </a:xfrm>
            <a:prstGeom prst="rect">
              <a:avLst/>
            </a:prstGeom>
            <a:noFill/>
          </p:spPr>
          <p:txBody>
            <a:bodyPr wrap="square" rtlCol="0">
              <a:spAutoFit/>
            </a:bodyPr>
            <a:lstStyle/>
            <a:p>
              <a:r>
                <a:rPr lang="en-US" dirty="0"/>
                <a:t>74LS76</a:t>
              </a:r>
            </a:p>
          </p:txBody>
        </p:sp>
      </p:grpSp>
      <p:sp>
        <p:nvSpPr>
          <p:cNvPr id="9" name="TextBox 8">
            <a:extLst>
              <a:ext uri="{FF2B5EF4-FFF2-40B4-BE49-F238E27FC236}">
                <a16:creationId xmlns:a16="http://schemas.microsoft.com/office/drawing/2014/main" id="{0E410501-3753-888C-6A4E-DCCB6BE51BDF}"/>
              </a:ext>
            </a:extLst>
          </p:cNvPr>
          <p:cNvSpPr txBox="1"/>
          <p:nvPr/>
        </p:nvSpPr>
        <p:spPr>
          <a:xfrm>
            <a:off x="1218918" y="2833830"/>
            <a:ext cx="1091966" cy="307777"/>
          </a:xfrm>
          <a:prstGeom prst="rect">
            <a:avLst/>
          </a:prstGeom>
          <a:solidFill>
            <a:schemeClr val="bg1"/>
          </a:solidFill>
          <a:ln>
            <a:solidFill>
              <a:schemeClr val="tx2"/>
            </a:solidFill>
          </a:ln>
        </p:spPr>
        <p:txBody>
          <a:bodyPr wrap="none" rtlCol="0">
            <a:spAutoFit/>
          </a:bodyPr>
          <a:lstStyle/>
          <a:p>
            <a:r>
              <a:rPr lang="en-US" sz="1400" dirty="0"/>
              <a:t>Running CLK</a:t>
            </a:r>
          </a:p>
        </p:txBody>
      </p:sp>
      <p:sp>
        <p:nvSpPr>
          <p:cNvPr id="10" name="TextBox 9">
            <a:hlinkClick r:id="rId3" action="ppaction://hlinksldjump"/>
            <a:extLst>
              <a:ext uri="{FF2B5EF4-FFF2-40B4-BE49-F238E27FC236}">
                <a16:creationId xmlns:a16="http://schemas.microsoft.com/office/drawing/2014/main" id="{D94467CC-CB2B-A44E-90BC-6CF06B902578}"/>
              </a:ext>
            </a:extLst>
          </p:cNvPr>
          <p:cNvSpPr txBox="1"/>
          <p:nvPr/>
        </p:nvSpPr>
        <p:spPr>
          <a:xfrm>
            <a:off x="989688" y="4574144"/>
            <a:ext cx="1321196" cy="307777"/>
          </a:xfrm>
          <a:prstGeom prst="rect">
            <a:avLst/>
          </a:prstGeom>
          <a:solidFill>
            <a:schemeClr val="bg1"/>
          </a:solidFill>
          <a:ln>
            <a:solidFill>
              <a:schemeClr val="tx2"/>
            </a:solidFill>
          </a:ln>
        </p:spPr>
        <p:txBody>
          <a:bodyPr wrap="none" rtlCol="0">
            <a:spAutoFit/>
          </a:bodyPr>
          <a:lstStyle/>
          <a:p>
            <a:r>
              <a:rPr lang="en-US" sz="1400" dirty="0"/>
              <a:t>Op Code 1: BRK</a:t>
            </a:r>
          </a:p>
        </p:txBody>
      </p:sp>
      <p:cxnSp>
        <p:nvCxnSpPr>
          <p:cNvPr id="12" name="Connector: Elbow 11">
            <a:extLst>
              <a:ext uri="{FF2B5EF4-FFF2-40B4-BE49-F238E27FC236}">
                <a16:creationId xmlns:a16="http://schemas.microsoft.com/office/drawing/2014/main" id="{9D213837-50FD-854A-4D89-CFFB612CCFBA}"/>
              </a:ext>
            </a:extLst>
          </p:cNvPr>
          <p:cNvCxnSpPr>
            <a:cxnSpLocks/>
            <a:stCxn id="10" idx="3"/>
          </p:cNvCxnSpPr>
          <p:nvPr/>
        </p:nvCxnSpPr>
        <p:spPr>
          <a:xfrm flipV="1">
            <a:off x="2310884" y="4308399"/>
            <a:ext cx="1646770" cy="419634"/>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4B9473-EE4A-26B5-764D-CA9E3EBFB4AD}"/>
              </a:ext>
            </a:extLst>
          </p:cNvPr>
          <p:cNvSpPr txBox="1"/>
          <p:nvPr/>
        </p:nvSpPr>
        <p:spPr>
          <a:xfrm>
            <a:off x="1721555" y="1528467"/>
            <a:ext cx="589329" cy="307777"/>
          </a:xfrm>
          <a:prstGeom prst="rect">
            <a:avLst/>
          </a:prstGeom>
          <a:solidFill>
            <a:schemeClr val="bg1"/>
          </a:solidFill>
          <a:ln>
            <a:solidFill>
              <a:schemeClr val="tx2"/>
            </a:solidFill>
          </a:ln>
        </p:spPr>
        <p:txBody>
          <a:bodyPr wrap="none" rtlCol="0">
            <a:spAutoFit/>
          </a:bodyPr>
          <a:lstStyle/>
          <a:p>
            <a:r>
              <a:rPr lang="en-US" sz="1400" dirty="0"/>
              <a:t>Reset</a:t>
            </a:r>
          </a:p>
        </p:txBody>
      </p:sp>
      <p:cxnSp>
        <p:nvCxnSpPr>
          <p:cNvPr id="15" name="Connector: Elbow 14">
            <a:extLst>
              <a:ext uri="{FF2B5EF4-FFF2-40B4-BE49-F238E27FC236}">
                <a16:creationId xmlns:a16="http://schemas.microsoft.com/office/drawing/2014/main" id="{3BD08A02-914A-5184-E75A-3FAAAAC6C5F1}"/>
              </a:ext>
            </a:extLst>
          </p:cNvPr>
          <p:cNvCxnSpPr>
            <a:cxnSpLocks/>
          </p:cNvCxnSpPr>
          <p:nvPr/>
        </p:nvCxnSpPr>
        <p:spPr>
          <a:xfrm>
            <a:off x="2325552" y="1672510"/>
            <a:ext cx="1632102" cy="24983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0309A12-DF6F-0A74-F810-F0DF692803CC}"/>
              </a:ext>
            </a:extLst>
          </p:cNvPr>
          <p:cNvSpPr txBox="1"/>
          <p:nvPr/>
        </p:nvSpPr>
        <p:spPr>
          <a:xfrm>
            <a:off x="1258480" y="3358369"/>
            <a:ext cx="1052404"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dirty="0"/>
              <a:t>BRK Button </a:t>
            </a:r>
          </a:p>
          <a:p>
            <a:r>
              <a:rPr lang="en-US" sz="1400" dirty="0"/>
              <a:t>(Purple)</a:t>
            </a:r>
          </a:p>
        </p:txBody>
      </p:sp>
      <p:sp>
        <p:nvSpPr>
          <p:cNvPr id="17" name="TextBox 16">
            <a:extLst>
              <a:ext uri="{FF2B5EF4-FFF2-40B4-BE49-F238E27FC236}">
                <a16:creationId xmlns:a16="http://schemas.microsoft.com/office/drawing/2014/main" id="{7D3BF3D6-1B71-4A41-E3BE-D00B4F1548D6}"/>
              </a:ext>
            </a:extLst>
          </p:cNvPr>
          <p:cNvSpPr txBox="1"/>
          <p:nvPr/>
        </p:nvSpPr>
        <p:spPr>
          <a:xfrm>
            <a:off x="1197631" y="2118881"/>
            <a:ext cx="1113253"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dirty="0"/>
              <a:t>Cont. Button</a:t>
            </a:r>
          </a:p>
          <a:p>
            <a:r>
              <a:rPr lang="en-US" sz="1400" dirty="0"/>
              <a:t>(Gray)</a:t>
            </a:r>
          </a:p>
        </p:txBody>
      </p:sp>
      <p:cxnSp>
        <p:nvCxnSpPr>
          <p:cNvPr id="19" name="Connector: Elbow 18">
            <a:extLst>
              <a:ext uri="{FF2B5EF4-FFF2-40B4-BE49-F238E27FC236}">
                <a16:creationId xmlns:a16="http://schemas.microsoft.com/office/drawing/2014/main" id="{A238C610-FB10-22A2-57AD-B109A7766D6A}"/>
              </a:ext>
            </a:extLst>
          </p:cNvPr>
          <p:cNvCxnSpPr>
            <a:cxnSpLocks/>
            <a:stCxn id="17" idx="3"/>
          </p:cNvCxnSpPr>
          <p:nvPr/>
        </p:nvCxnSpPr>
        <p:spPr>
          <a:xfrm>
            <a:off x="2310884" y="2380491"/>
            <a:ext cx="830719" cy="148308"/>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36740B2-0197-4CF8-2D22-20F183F99748}"/>
              </a:ext>
            </a:extLst>
          </p:cNvPr>
          <p:cNvCxnSpPr>
            <a:cxnSpLocks/>
            <a:stCxn id="16" idx="3"/>
          </p:cNvCxnSpPr>
          <p:nvPr/>
        </p:nvCxnSpPr>
        <p:spPr>
          <a:xfrm>
            <a:off x="2310884" y="3619979"/>
            <a:ext cx="888382" cy="44931"/>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A8C38-CB62-DDB4-F9F3-9A7E2F0406D2}"/>
              </a:ext>
            </a:extLst>
          </p:cNvPr>
          <p:cNvCxnSpPr>
            <a:cxnSpLocks/>
            <a:stCxn id="9" idx="3"/>
          </p:cNvCxnSpPr>
          <p:nvPr/>
        </p:nvCxnSpPr>
        <p:spPr>
          <a:xfrm>
            <a:off x="2310884" y="2987719"/>
            <a:ext cx="830719" cy="132754"/>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A45FE57-CE87-8C91-21E2-EF630FDE452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71727" y="2144137"/>
            <a:ext cx="778849" cy="604562"/>
          </a:xfrm>
          <a:prstGeom prst="rect">
            <a:avLst/>
          </a:prstGeom>
        </p:spPr>
      </p:pic>
      <p:pic>
        <p:nvPicPr>
          <p:cNvPr id="34" name="Picture 33">
            <a:extLst>
              <a:ext uri="{FF2B5EF4-FFF2-40B4-BE49-F238E27FC236}">
                <a16:creationId xmlns:a16="http://schemas.microsoft.com/office/drawing/2014/main" id="{46506EC7-FEC1-7CD5-24FA-F34177762CF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59330" y="3880467"/>
            <a:ext cx="778849" cy="604562"/>
          </a:xfrm>
          <a:prstGeom prst="rect">
            <a:avLst/>
          </a:prstGeom>
        </p:spPr>
      </p:pic>
      <p:cxnSp>
        <p:nvCxnSpPr>
          <p:cNvPr id="36" name="Connector: Elbow 35">
            <a:extLst>
              <a:ext uri="{FF2B5EF4-FFF2-40B4-BE49-F238E27FC236}">
                <a16:creationId xmlns:a16="http://schemas.microsoft.com/office/drawing/2014/main" id="{E5E03782-0F6D-8254-2AEC-7D7CF537B04F}"/>
              </a:ext>
            </a:extLst>
          </p:cNvPr>
          <p:cNvCxnSpPr>
            <a:cxnSpLocks/>
          </p:cNvCxnSpPr>
          <p:nvPr/>
        </p:nvCxnSpPr>
        <p:spPr>
          <a:xfrm>
            <a:off x="4652755" y="2530660"/>
            <a:ext cx="2113104" cy="1270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14A8326-F77E-8FEB-DE9A-A90AE66BCB91}"/>
              </a:ext>
            </a:extLst>
          </p:cNvPr>
          <p:cNvCxnSpPr/>
          <p:nvPr/>
        </p:nvCxnSpPr>
        <p:spPr>
          <a:xfrm>
            <a:off x="4789715" y="3664910"/>
            <a:ext cx="1882012" cy="405138"/>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553DDD7-FACD-A797-C47E-488CB0094EAB}"/>
              </a:ext>
            </a:extLst>
          </p:cNvPr>
          <p:cNvSpPr txBox="1"/>
          <p:nvPr/>
        </p:nvSpPr>
        <p:spPr>
          <a:xfrm>
            <a:off x="4988210" y="1198969"/>
            <a:ext cx="742511" cy="307777"/>
          </a:xfrm>
          <a:prstGeom prst="rect">
            <a:avLst/>
          </a:prstGeom>
          <a:solidFill>
            <a:schemeClr val="bg1"/>
          </a:solidFill>
          <a:ln>
            <a:solidFill>
              <a:schemeClr val="tx2"/>
            </a:solidFill>
          </a:ln>
        </p:spPr>
        <p:txBody>
          <a:bodyPr wrap="none" rtlCol="0">
            <a:spAutoFit/>
          </a:bodyPr>
          <a:lstStyle/>
          <a:p>
            <a:r>
              <a:rPr lang="en-US" sz="1400" dirty="0"/>
              <a:t>S.S. CLK</a:t>
            </a:r>
          </a:p>
        </p:txBody>
      </p:sp>
      <p:sp>
        <p:nvSpPr>
          <p:cNvPr id="40" name="TextBox 39">
            <a:extLst>
              <a:ext uri="{FF2B5EF4-FFF2-40B4-BE49-F238E27FC236}">
                <a16:creationId xmlns:a16="http://schemas.microsoft.com/office/drawing/2014/main" id="{EC7AF068-5AFF-5C3C-77AF-3E68291C81AB}"/>
              </a:ext>
            </a:extLst>
          </p:cNvPr>
          <p:cNvSpPr txBox="1"/>
          <p:nvPr/>
        </p:nvSpPr>
        <p:spPr>
          <a:xfrm>
            <a:off x="4388379" y="4574144"/>
            <a:ext cx="1091966" cy="307777"/>
          </a:xfrm>
          <a:prstGeom prst="rect">
            <a:avLst/>
          </a:prstGeom>
          <a:solidFill>
            <a:schemeClr val="bg1"/>
          </a:solidFill>
          <a:ln>
            <a:solidFill>
              <a:schemeClr val="tx2"/>
            </a:solidFill>
          </a:ln>
        </p:spPr>
        <p:txBody>
          <a:bodyPr wrap="none" rtlCol="0">
            <a:spAutoFit/>
          </a:bodyPr>
          <a:lstStyle/>
          <a:p>
            <a:r>
              <a:rPr lang="en-US" sz="1400" dirty="0"/>
              <a:t>Running CLK</a:t>
            </a:r>
          </a:p>
        </p:txBody>
      </p:sp>
      <p:cxnSp>
        <p:nvCxnSpPr>
          <p:cNvPr id="42" name="Connector: Elbow 41">
            <a:extLst>
              <a:ext uri="{FF2B5EF4-FFF2-40B4-BE49-F238E27FC236}">
                <a16:creationId xmlns:a16="http://schemas.microsoft.com/office/drawing/2014/main" id="{5B107775-044A-C423-1BC0-3D7C4779E1C3}"/>
              </a:ext>
            </a:extLst>
          </p:cNvPr>
          <p:cNvCxnSpPr>
            <a:stCxn id="40" idx="3"/>
          </p:cNvCxnSpPr>
          <p:nvPr/>
        </p:nvCxnSpPr>
        <p:spPr>
          <a:xfrm flipV="1">
            <a:off x="5480345" y="4243394"/>
            <a:ext cx="1285514" cy="48463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4D7E8B6-A483-06FA-3E58-93421918507E}"/>
              </a:ext>
            </a:extLst>
          </p:cNvPr>
          <p:cNvCxnSpPr>
            <a:stCxn id="39" idx="3"/>
            <a:endCxn id="32" idx="1"/>
          </p:cNvCxnSpPr>
          <p:nvPr/>
        </p:nvCxnSpPr>
        <p:spPr>
          <a:xfrm>
            <a:off x="5730721" y="1352858"/>
            <a:ext cx="1022137" cy="97787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40FA690-103B-0E4A-E30A-F5D1DF7B1509}"/>
              </a:ext>
            </a:extLst>
          </p:cNvPr>
          <p:cNvCxnSpPr>
            <a:cxnSpLocks/>
            <a:stCxn id="32" idx="3"/>
            <a:endCxn id="55" idx="1"/>
          </p:cNvCxnSpPr>
          <p:nvPr/>
        </p:nvCxnSpPr>
        <p:spPr>
          <a:xfrm>
            <a:off x="7450576" y="2446418"/>
            <a:ext cx="775723" cy="741074"/>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9514577-3E47-6ACE-9EA4-6B5B5DF33FFB}"/>
              </a:ext>
            </a:extLst>
          </p:cNvPr>
          <p:cNvSpPr/>
          <p:nvPr/>
        </p:nvSpPr>
        <p:spPr>
          <a:xfrm>
            <a:off x="8226299" y="3095938"/>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6E3B51B-C2C7-B058-F46B-1C26657FB1D6}"/>
              </a:ext>
            </a:extLst>
          </p:cNvPr>
          <p:cNvSpPr/>
          <p:nvPr/>
        </p:nvSpPr>
        <p:spPr>
          <a:xfrm>
            <a:off x="8201896" y="3291133"/>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252C5C38-F5F9-5862-8FC5-58C535BCABF3}"/>
              </a:ext>
            </a:extLst>
          </p:cNvPr>
          <p:cNvCxnSpPr>
            <a:stCxn id="34" idx="3"/>
            <a:endCxn id="60" idx="1"/>
          </p:cNvCxnSpPr>
          <p:nvPr/>
        </p:nvCxnSpPr>
        <p:spPr>
          <a:xfrm flipV="1">
            <a:off x="7438179" y="3382687"/>
            <a:ext cx="763717" cy="800061"/>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70AB2C8A-23EA-7569-C090-676F022F14F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8028354" y="3017548"/>
            <a:ext cx="730861" cy="522996"/>
          </a:xfrm>
          <a:prstGeom prst="rect">
            <a:avLst/>
          </a:prstGeom>
          <a:solidFill>
            <a:schemeClr val="bg1"/>
          </a:solidFill>
        </p:spPr>
      </p:pic>
      <p:sp>
        <p:nvSpPr>
          <p:cNvPr id="64" name="TextBox 63">
            <a:extLst>
              <a:ext uri="{FF2B5EF4-FFF2-40B4-BE49-F238E27FC236}">
                <a16:creationId xmlns:a16="http://schemas.microsoft.com/office/drawing/2014/main" id="{2C4081FB-D7F0-0FE2-123D-EADAC63A602D}"/>
              </a:ext>
            </a:extLst>
          </p:cNvPr>
          <p:cNvSpPr txBox="1"/>
          <p:nvPr/>
        </p:nvSpPr>
        <p:spPr>
          <a:xfrm>
            <a:off x="2880223" y="6080672"/>
            <a:ext cx="701987" cy="369332"/>
          </a:xfrm>
          <a:prstGeom prst="rect">
            <a:avLst/>
          </a:prstGeom>
          <a:noFill/>
        </p:spPr>
        <p:txBody>
          <a:bodyPr wrap="none" rtlCol="0">
            <a:spAutoFit/>
          </a:bodyPr>
          <a:lstStyle/>
          <a:p>
            <a:r>
              <a:rPr lang="en-US" dirty="0"/>
              <a:t>Reset</a:t>
            </a:r>
          </a:p>
        </p:txBody>
      </p:sp>
      <p:pic>
        <p:nvPicPr>
          <p:cNvPr id="65" name="Picture 64" descr="Shape&#10;&#10;Description automatically generated with medium confidence">
            <a:extLst>
              <a:ext uri="{FF2B5EF4-FFF2-40B4-BE49-F238E27FC236}">
                <a16:creationId xmlns:a16="http://schemas.microsoft.com/office/drawing/2014/main" id="{F792454E-E65A-CADF-332A-718BC12D6F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5691306" y="5327864"/>
            <a:ext cx="730861" cy="522996"/>
          </a:xfrm>
          <a:prstGeom prst="rect">
            <a:avLst/>
          </a:prstGeom>
          <a:solidFill>
            <a:schemeClr val="bg1"/>
          </a:solidFill>
        </p:spPr>
      </p:pic>
      <p:cxnSp>
        <p:nvCxnSpPr>
          <p:cNvPr id="67" name="Connector: Elbow 66">
            <a:extLst>
              <a:ext uri="{FF2B5EF4-FFF2-40B4-BE49-F238E27FC236}">
                <a16:creationId xmlns:a16="http://schemas.microsoft.com/office/drawing/2014/main" id="{0D975A43-EABB-D894-F8E1-08CBC748B92F}"/>
              </a:ext>
            </a:extLst>
          </p:cNvPr>
          <p:cNvCxnSpPr>
            <a:cxnSpLocks/>
            <a:stCxn id="109" idx="3"/>
          </p:cNvCxnSpPr>
          <p:nvPr/>
        </p:nvCxnSpPr>
        <p:spPr>
          <a:xfrm flipV="1">
            <a:off x="3582210" y="5483036"/>
            <a:ext cx="2260233" cy="38688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3A2A6B09-7544-F6EC-2CB5-259185746B4F}"/>
              </a:ext>
            </a:extLst>
          </p:cNvPr>
          <p:cNvCxnSpPr>
            <a:cxnSpLocks/>
            <a:stCxn id="109" idx="3"/>
          </p:cNvCxnSpPr>
          <p:nvPr/>
        </p:nvCxnSpPr>
        <p:spPr>
          <a:xfrm flipV="1">
            <a:off x="3582210" y="5700016"/>
            <a:ext cx="2260233" cy="16990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FECBEA81-0BE9-A341-3D16-7C99A3218144}"/>
              </a:ext>
            </a:extLst>
          </p:cNvPr>
          <p:cNvCxnSpPr>
            <a:cxnSpLocks/>
            <a:stCxn id="65" idx="3"/>
            <a:endCxn id="3" idx="2"/>
          </p:cNvCxnSpPr>
          <p:nvPr/>
        </p:nvCxnSpPr>
        <p:spPr>
          <a:xfrm>
            <a:off x="6422167" y="5589362"/>
            <a:ext cx="1080376" cy="389052"/>
          </a:xfrm>
          <a:prstGeom prst="bentConnector3">
            <a:avLst/>
          </a:prstGeom>
          <a:ln>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8896A64-5E64-EE5A-9A5D-C46B4E1B2567}"/>
              </a:ext>
            </a:extLst>
          </p:cNvPr>
          <p:cNvGrpSpPr/>
          <p:nvPr/>
        </p:nvGrpSpPr>
        <p:grpSpPr>
          <a:xfrm>
            <a:off x="10232131" y="5793747"/>
            <a:ext cx="1237390" cy="369332"/>
            <a:chOff x="7341000" y="5775412"/>
            <a:chExt cx="1237390" cy="369332"/>
          </a:xfrm>
        </p:grpSpPr>
        <p:sp>
          <p:nvSpPr>
            <p:cNvPr id="73" name="TextBox 72">
              <a:extLst>
                <a:ext uri="{FF2B5EF4-FFF2-40B4-BE49-F238E27FC236}">
                  <a16:creationId xmlns:a16="http://schemas.microsoft.com/office/drawing/2014/main" id="{5CAE2A0E-E1CA-30E0-C18D-06B2C1CC6DDC}"/>
                </a:ext>
              </a:extLst>
            </p:cNvPr>
            <p:cNvSpPr txBox="1"/>
            <p:nvPr/>
          </p:nvSpPr>
          <p:spPr>
            <a:xfrm>
              <a:off x="7341000" y="5775412"/>
              <a:ext cx="1237390" cy="369332"/>
            </a:xfrm>
            <a:prstGeom prst="rect">
              <a:avLst/>
            </a:prstGeom>
            <a:solidFill>
              <a:schemeClr val="bg1"/>
            </a:solidFill>
            <a:ln>
              <a:solidFill>
                <a:schemeClr val="accent1"/>
              </a:solidFill>
            </a:ln>
          </p:spPr>
          <p:txBody>
            <a:bodyPr wrap="none" rtlCol="0">
              <a:spAutoFit/>
            </a:bodyPr>
            <a:lstStyle/>
            <a:p>
              <a:r>
                <a:rPr lang="en-US" dirty="0"/>
                <a:t>Main Reset</a:t>
              </a:r>
            </a:p>
          </p:txBody>
        </p:sp>
        <p:cxnSp>
          <p:nvCxnSpPr>
            <p:cNvPr id="75" name="Straight Connector 74">
              <a:extLst>
                <a:ext uri="{FF2B5EF4-FFF2-40B4-BE49-F238E27FC236}">
                  <a16:creationId xmlns:a16="http://schemas.microsoft.com/office/drawing/2014/main" id="{D866FD1F-47C7-C662-E2A7-527E11D767D7}"/>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9" name="Picture 78" descr="Shape&#10;&#10;Description automatically generated with medium confidence">
            <a:extLst>
              <a:ext uri="{FF2B5EF4-FFF2-40B4-BE49-F238E27FC236}">
                <a16:creationId xmlns:a16="http://schemas.microsoft.com/office/drawing/2014/main" id="{F9EC91AB-C271-E0C6-EFD9-65C18907BBC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9497206" y="3659752"/>
            <a:ext cx="730861" cy="522996"/>
          </a:xfrm>
          <a:prstGeom prst="rect">
            <a:avLst/>
          </a:prstGeom>
          <a:solidFill>
            <a:schemeClr val="bg1"/>
          </a:solidFill>
        </p:spPr>
      </p:pic>
      <p:cxnSp>
        <p:nvCxnSpPr>
          <p:cNvPr id="81" name="Connector: Elbow 80">
            <a:extLst>
              <a:ext uri="{FF2B5EF4-FFF2-40B4-BE49-F238E27FC236}">
                <a16:creationId xmlns:a16="http://schemas.microsoft.com/office/drawing/2014/main" id="{1E8E5304-F5FB-6983-09F7-FC9E511D9F09}"/>
              </a:ext>
            </a:extLst>
          </p:cNvPr>
          <p:cNvCxnSpPr>
            <a:cxnSpLocks/>
            <a:stCxn id="65" idx="3"/>
          </p:cNvCxnSpPr>
          <p:nvPr/>
        </p:nvCxnSpPr>
        <p:spPr>
          <a:xfrm flipV="1">
            <a:off x="6422167" y="4038324"/>
            <a:ext cx="3125753" cy="1551038"/>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BC4E5DB-74EE-2587-BB85-559100E33EE1}"/>
              </a:ext>
            </a:extLst>
          </p:cNvPr>
          <p:cNvCxnSpPr>
            <a:stCxn id="27" idx="3"/>
          </p:cNvCxnSpPr>
          <p:nvPr/>
        </p:nvCxnSpPr>
        <p:spPr>
          <a:xfrm>
            <a:off x="8759215" y="3279046"/>
            <a:ext cx="892854" cy="548318"/>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92" name="TextBox 91">
            <a:hlinkClick r:id="rId8" action="ppaction://hlinksldjump"/>
            <a:extLst>
              <a:ext uri="{FF2B5EF4-FFF2-40B4-BE49-F238E27FC236}">
                <a16:creationId xmlns:a16="http://schemas.microsoft.com/office/drawing/2014/main" id="{7D5298CC-B03B-1BD0-7B0A-0D3A746A2D49}"/>
              </a:ext>
            </a:extLst>
          </p:cNvPr>
          <p:cNvSpPr txBox="1"/>
          <p:nvPr/>
        </p:nvSpPr>
        <p:spPr>
          <a:xfrm>
            <a:off x="10933520" y="3736478"/>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sp>
        <p:nvSpPr>
          <p:cNvPr id="94" name="TextBox 93">
            <a:extLst>
              <a:ext uri="{FF2B5EF4-FFF2-40B4-BE49-F238E27FC236}">
                <a16:creationId xmlns:a16="http://schemas.microsoft.com/office/drawing/2014/main" id="{F4C9360E-69B0-14F5-A402-C77F534E033A}"/>
              </a:ext>
            </a:extLst>
          </p:cNvPr>
          <p:cNvSpPr txBox="1"/>
          <p:nvPr/>
        </p:nvSpPr>
        <p:spPr>
          <a:xfrm>
            <a:off x="4186207" y="6037529"/>
            <a:ext cx="118545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Reset LED</a:t>
            </a:r>
          </a:p>
          <a:p>
            <a:r>
              <a:rPr lang="en-US" sz="1400" dirty="0"/>
              <a:t>(Orange wire)</a:t>
            </a:r>
          </a:p>
        </p:txBody>
      </p:sp>
      <p:cxnSp>
        <p:nvCxnSpPr>
          <p:cNvPr id="96" name="Connector: Elbow 95">
            <a:extLst>
              <a:ext uri="{FF2B5EF4-FFF2-40B4-BE49-F238E27FC236}">
                <a16:creationId xmlns:a16="http://schemas.microsoft.com/office/drawing/2014/main" id="{200683F0-A0F3-8157-2ADE-9EA3510F0850}"/>
              </a:ext>
            </a:extLst>
          </p:cNvPr>
          <p:cNvCxnSpPr>
            <a:cxnSpLocks/>
            <a:stCxn id="109" idx="3"/>
            <a:endCxn id="94" idx="1"/>
          </p:cNvCxnSpPr>
          <p:nvPr/>
        </p:nvCxnSpPr>
        <p:spPr>
          <a:xfrm>
            <a:off x="3582210" y="5869916"/>
            <a:ext cx="603997" cy="4292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3ED18AA-66BC-6120-7444-22EF2FDD772A}"/>
              </a:ext>
            </a:extLst>
          </p:cNvPr>
          <p:cNvSpPr txBox="1"/>
          <p:nvPr/>
        </p:nvSpPr>
        <p:spPr>
          <a:xfrm>
            <a:off x="6237900" y="2748699"/>
            <a:ext cx="1127681"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RUN LED</a:t>
            </a:r>
          </a:p>
          <a:p>
            <a:r>
              <a:rPr lang="en-US" sz="1400" dirty="0"/>
              <a:t>(Brown wire)</a:t>
            </a:r>
          </a:p>
        </p:txBody>
      </p:sp>
      <p:cxnSp>
        <p:nvCxnSpPr>
          <p:cNvPr id="103" name="Connector: Elbow 102">
            <a:extLst>
              <a:ext uri="{FF2B5EF4-FFF2-40B4-BE49-F238E27FC236}">
                <a16:creationId xmlns:a16="http://schemas.microsoft.com/office/drawing/2014/main" id="{7661E0BC-7885-A860-B846-8331E235AC6B}"/>
              </a:ext>
            </a:extLst>
          </p:cNvPr>
          <p:cNvCxnSpPr>
            <a:cxnSpLocks/>
            <a:endCxn id="101" idx="1"/>
          </p:cNvCxnSpPr>
          <p:nvPr/>
        </p:nvCxnSpPr>
        <p:spPr>
          <a:xfrm>
            <a:off x="4722123" y="2537010"/>
            <a:ext cx="1515777" cy="47329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B1273613-710A-66F9-8FE1-AF953328BF6B}"/>
              </a:ext>
            </a:extLst>
          </p:cNvPr>
          <p:cNvSpPr txBox="1"/>
          <p:nvPr/>
        </p:nvSpPr>
        <p:spPr>
          <a:xfrm>
            <a:off x="6225152" y="3397924"/>
            <a:ext cx="97738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Halt  LED</a:t>
            </a:r>
          </a:p>
          <a:p>
            <a:r>
              <a:rPr lang="en-US" sz="1400" dirty="0"/>
              <a:t>(Blue wire)</a:t>
            </a:r>
          </a:p>
        </p:txBody>
      </p:sp>
      <p:cxnSp>
        <p:nvCxnSpPr>
          <p:cNvPr id="107" name="Connector: Elbow 106">
            <a:extLst>
              <a:ext uri="{FF2B5EF4-FFF2-40B4-BE49-F238E27FC236}">
                <a16:creationId xmlns:a16="http://schemas.microsoft.com/office/drawing/2014/main" id="{7CBD5B9C-49B3-72E4-63F0-04F66911F29A}"/>
              </a:ext>
            </a:extLst>
          </p:cNvPr>
          <p:cNvCxnSpPr>
            <a:endCxn id="105" idx="1"/>
          </p:cNvCxnSpPr>
          <p:nvPr/>
        </p:nvCxnSpPr>
        <p:spPr>
          <a:xfrm>
            <a:off x="4789715" y="3659534"/>
            <a:ext cx="1435437" cy="1270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E1F58B9-AB21-B5FD-EDE0-14F438C79885}"/>
              </a:ext>
            </a:extLst>
          </p:cNvPr>
          <p:cNvSpPr txBox="1"/>
          <p:nvPr/>
        </p:nvSpPr>
        <p:spPr>
          <a:xfrm>
            <a:off x="10827753" y="2890087"/>
            <a:ext cx="1101648"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Clock LED</a:t>
            </a:r>
          </a:p>
          <a:p>
            <a:r>
              <a:rPr lang="en-US" sz="1400" dirty="0"/>
              <a:t>(Green wire)</a:t>
            </a:r>
          </a:p>
        </p:txBody>
      </p:sp>
      <p:pic>
        <p:nvPicPr>
          <p:cNvPr id="109" name="Picture 2" descr="555 Timer Tutorial - The Monostable Multivibrator">
            <a:extLst>
              <a:ext uri="{FF2B5EF4-FFF2-40B4-BE49-F238E27FC236}">
                <a16:creationId xmlns:a16="http://schemas.microsoft.com/office/drawing/2014/main" id="{D6CCFD03-6EDA-DDDC-044B-4572F76F77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5562" y="5272280"/>
            <a:ext cx="1626648" cy="119527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665BD4CC-F920-2E59-10CE-D0CA49177C3C}"/>
              </a:ext>
            </a:extLst>
          </p:cNvPr>
          <p:cNvSpPr txBox="1"/>
          <p:nvPr/>
        </p:nvSpPr>
        <p:spPr>
          <a:xfrm>
            <a:off x="411973" y="5513802"/>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dirty="0"/>
              <a:t>Reset Button</a:t>
            </a:r>
          </a:p>
          <a:p>
            <a:r>
              <a:rPr lang="en-US" sz="1400" dirty="0"/>
              <a:t>(Red wire)</a:t>
            </a:r>
          </a:p>
        </p:txBody>
      </p:sp>
      <p:cxnSp>
        <p:nvCxnSpPr>
          <p:cNvPr id="122" name="Connector: Elbow 121">
            <a:extLst>
              <a:ext uri="{FF2B5EF4-FFF2-40B4-BE49-F238E27FC236}">
                <a16:creationId xmlns:a16="http://schemas.microsoft.com/office/drawing/2014/main" id="{DDAFABFE-940A-BE2F-15F3-E1E83040406A}"/>
              </a:ext>
            </a:extLst>
          </p:cNvPr>
          <p:cNvCxnSpPr>
            <a:stCxn id="79" idx="3"/>
            <a:endCxn id="108" idx="1"/>
          </p:cNvCxnSpPr>
          <p:nvPr/>
        </p:nvCxnSpPr>
        <p:spPr>
          <a:xfrm flipV="1">
            <a:off x="10228067" y="3151697"/>
            <a:ext cx="599686" cy="76955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3A25A732-9FE7-AF3F-0A29-004512CB06B7}"/>
              </a:ext>
            </a:extLst>
          </p:cNvPr>
          <p:cNvCxnSpPr>
            <a:stCxn id="79" idx="3"/>
            <a:endCxn id="92" idx="1"/>
          </p:cNvCxnSpPr>
          <p:nvPr/>
        </p:nvCxnSpPr>
        <p:spPr>
          <a:xfrm flipV="1">
            <a:off x="10228067" y="3921144"/>
            <a:ext cx="705453" cy="106"/>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2474A6-7F40-B1B1-E0FD-D16029FBAA08}"/>
              </a:ext>
            </a:extLst>
          </p:cNvPr>
          <p:cNvCxnSpPr>
            <a:stCxn id="110" idx="3"/>
          </p:cNvCxnSpPr>
          <p:nvPr/>
        </p:nvCxnSpPr>
        <p:spPr>
          <a:xfrm>
            <a:off x="1567402" y="5775412"/>
            <a:ext cx="588944" cy="305260"/>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 name="Equals 2">
            <a:extLst>
              <a:ext uri="{FF2B5EF4-FFF2-40B4-BE49-F238E27FC236}">
                <a16:creationId xmlns:a16="http://schemas.microsoft.com/office/drawing/2014/main" id="{054667D2-79C5-CB94-3000-1F24A1321BF9}"/>
              </a:ext>
            </a:extLst>
          </p:cNvPr>
          <p:cNvSpPr/>
          <p:nvPr/>
        </p:nvSpPr>
        <p:spPr>
          <a:xfrm rot="5400000">
            <a:off x="7348076" y="5847657"/>
            <a:ext cx="462702" cy="2615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A picture containing text, clock&#10;&#10;Description automatically generated">
            <a:extLst>
              <a:ext uri="{FF2B5EF4-FFF2-40B4-BE49-F238E27FC236}">
                <a16:creationId xmlns:a16="http://schemas.microsoft.com/office/drawing/2014/main" id="{B2B62BBF-760B-E32A-72B2-219F49CF6AE5}"/>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8395509" y="5695509"/>
            <a:ext cx="670996" cy="565808"/>
          </a:xfrm>
          <a:prstGeom prst="rect">
            <a:avLst/>
          </a:prstGeom>
        </p:spPr>
      </p:pic>
      <p:pic>
        <p:nvPicPr>
          <p:cNvPr id="58" name="Picture 57" descr="A picture containing text, clock&#10;&#10;Description automatically generated">
            <a:extLst>
              <a:ext uri="{FF2B5EF4-FFF2-40B4-BE49-F238E27FC236}">
                <a16:creationId xmlns:a16="http://schemas.microsoft.com/office/drawing/2014/main" id="{D322B5D3-2ADF-6622-F0D3-EDBE725D4989}"/>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9013634" y="5695509"/>
            <a:ext cx="670996" cy="565808"/>
          </a:xfrm>
          <a:prstGeom prst="rect">
            <a:avLst/>
          </a:prstGeom>
        </p:spPr>
      </p:pic>
      <p:cxnSp>
        <p:nvCxnSpPr>
          <p:cNvPr id="22" name="Straight Connector 21">
            <a:extLst>
              <a:ext uri="{FF2B5EF4-FFF2-40B4-BE49-F238E27FC236}">
                <a16:creationId xmlns:a16="http://schemas.microsoft.com/office/drawing/2014/main" id="{C4CE30D2-8BF4-81B9-0179-4D487F49FE24}"/>
              </a:ext>
            </a:extLst>
          </p:cNvPr>
          <p:cNvCxnSpPr>
            <a:stCxn id="3" idx="5"/>
            <a:endCxn id="14" idx="1"/>
          </p:cNvCxnSpPr>
          <p:nvPr/>
        </p:nvCxnSpPr>
        <p:spPr>
          <a:xfrm flipV="1">
            <a:off x="7656312" y="5978413"/>
            <a:ext cx="7391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3D5BFC-9AD7-983F-06FB-2E4E536C50DB}"/>
              </a:ext>
            </a:extLst>
          </p:cNvPr>
          <p:cNvCxnSpPr>
            <a:stCxn id="58" idx="3"/>
            <a:endCxn id="73" idx="1"/>
          </p:cNvCxnSpPr>
          <p:nvPr/>
        </p:nvCxnSpPr>
        <p:spPr>
          <a:xfrm>
            <a:off x="9684630" y="5978413"/>
            <a:ext cx="547501" cy="0"/>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a:extLst>
              <a:ext uri="{FF2B5EF4-FFF2-40B4-BE49-F238E27FC236}">
                <a16:creationId xmlns:a16="http://schemas.microsoft.com/office/drawing/2014/main" id="{E74B8242-84C8-EA2D-40AC-5EAD8F29172C}"/>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63613" t="13374" r="28089" b="51466"/>
          <a:stretch/>
        </p:blipFill>
        <p:spPr>
          <a:xfrm>
            <a:off x="8143290" y="5349438"/>
            <a:ext cx="277045" cy="599791"/>
          </a:xfrm>
          <a:prstGeom prst="rect">
            <a:avLst/>
          </a:prstGeom>
        </p:spPr>
      </p:pic>
      <p:cxnSp>
        <p:nvCxnSpPr>
          <p:cNvPr id="31" name="Straight Arrow Connector 30">
            <a:extLst>
              <a:ext uri="{FF2B5EF4-FFF2-40B4-BE49-F238E27FC236}">
                <a16:creationId xmlns:a16="http://schemas.microsoft.com/office/drawing/2014/main" id="{B8FF3696-FD1E-7A1F-5F02-071FD12C70F0}"/>
              </a:ext>
            </a:extLst>
          </p:cNvPr>
          <p:cNvCxnSpPr>
            <a:cxnSpLocks/>
          </p:cNvCxnSpPr>
          <p:nvPr/>
        </p:nvCxnSpPr>
        <p:spPr>
          <a:xfrm flipV="1">
            <a:off x="8242901" y="5107021"/>
            <a:ext cx="0" cy="27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85DCC0F-820D-1CBD-60B1-212AC6F40689}"/>
              </a:ext>
            </a:extLst>
          </p:cNvPr>
          <p:cNvSpPr/>
          <p:nvPr/>
        </p:nvSpPr>
        <p:spPr>
          <a:xfrm>
            <a:off x="8221747" y="5936661"/>
            <a:ext cx="91440" cy="9144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FC6B962-5979-19C6-9FC1-C21A697E539E}"/>
              </a:ext>
            </a:extLst>
          </p:cNvPr>
          <p:cNvPicPr>
            <a:picLocks noChangeAspect="1"/>
          </p:cNvPicPr>
          <p:nvPr/>
        </p:nvPicPr>
        <p:blipFill rotWithShape="1">
          <a:blip r:embed="rId14"/>
          <a:srcRect l="78563"/>
          <a:stretch/>
        </p:blipFill>
        <p:spPr>
          <a:xfrm>
            <a:off x="7710184" y="5855574"/>
            <a:ext cx="782379" cy="977879"/>
          </a:xfrm>
          <a:prstGeom prst="rect">
            <a:avLst/>
          </a:prstGeom>
        </p:spPr>
      </p:pic>
      <p:pic>
        <p:nvPicPr>
          <p:cNvPr id="1026" name="Picture 2" descr="OPAMP Monostable - Electronics-Lab.com">
            <a:extLst>
              <a:ext uri="{FF2B5EF4-FFF2-40B4-BE49-F238E27FC236}">
                <a16:creationId xmlns:a16="http://schemas.microsoft.com/office/drawing/2014/main" id="{CCE992C0-4D65-F2C5-36B0-12431E97D03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6240174" y="5831779"/>
            <a:ext cx="867318" cy="97787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OPAMP Monostable - Electronics-Lab.com">
            <a:extLst>
              <a:ext uri="{FF2B5EF4-FFF2-40B4-BE49-F238E27FC236}">
                <a16:creationId xmlns:a16="http://schemas.microsoft.com/office/drawing/2014/main" id="{CDFE5E19-BC04-5AA0-8D74-3890F92C3E3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9524722" y="5869796"/>
            <a:ext cx="300214" cy="97787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13AA7E1-003F-4FD1-DBFD-E4264EB686A6}"/>
              </a:ext>
            </a:extLst>
          </p:cNvPr>
          <p:cNvSpPr txBox="1"/>
          <p:nvPr/>
        </p:nvSpPr>
        <p:spPr>
          <a:xfrm>
            <a:off x="9824936" y="6462874"/>
            <a:ext cx="489236" cy="307777"/>
          </a:xfrm>
          <a:prstGeom prst="rect">
            <a:avLst/>
          </a:prstGeom>
          <a:noFill/>
        </p:spPr>
        <p:txBody>
          <a:bodyPr wrap="none" rtlCol="0">
            <a:spAutoFit/>
          </a:bodyPr>
          <a:lstStyle/>
          <a:p>
            <a:r>
              <a:rPr lang="en-US" sz="1400" dirty="0"/>
              <a:t>4ms</a:t>
            </a:r>
          </a:p>
        </p:txBody>
      </p:sp>
      <p:sp>
        <p:nvSpPr>
          <p:cNvPr id="76" name="TextBox 75">
            <a:extLst>
              <a:ext uri="{FF2B5EF4-FFF2-40B4-BE49-F238E27FC236}">
                <a16:creationId xmlns:a16="http://schemas.microsoft.com/office/drawing/2014/main" id="{8468C279-BA6C-922A-0D5A-25914B099778}"/>
              </a:ext>
            </a:extLst>
          </p:cNvPr>
          <p:cNvSpPr txBox="1"/>
          <p:nvPr/>
        </p:nvSpPr>
        <p:spPr>
          <a:xfrm>
            <a:off x="6767261" y="6407670"/>
            <a:ext cx="346570" cy="307777"/>
          </a:xfrm>
          <a:prstGeom prst="rect">
            <a:avLst/>
          </a:prstGeom>
          <a:noFill/>
        </p:spPr>
        <p:txBody>
          <a:bodyPr wrap="none" rtlCol="0">
            <a:spAutoFit/>
          </a:bodyPr>
          <a:lstStyle/>
          <a:p>
            <a:r>
              <a:rPr lang="en-US" sz="1400" dirty="0"/>
              <a:t>2s</a:t>
            </a:r>
          </a:p>
        </p:txBody>
      </p:sp>
      <p:sp>
        <p:nvSpPr>
          <p:cNvPr id="45" name="TextBox 44">
            <a:extLst>
              <a:ext uri="{FF2B5EF4-FFF2-40B4-BE49-F238E27FC236}">
                <a16:creationId xmlns:a16="http://schemas.microsoft.com/office/drawing/2014/main" id="{81F8FAD8-6DE6-85DE-57C3-07611D7FBBAB}"/>
              </a:ext>
            </a:extLst>
          </p:cNvPr>
          <p:cNvSpPr txBox="1"/>
          <p:nvPr/>
        </p:nvSpPr>
        <p:spPr>
          <a:xfrm>
            <a:off x="7985043" y="4211719"/>
            <a:ext cx="1739515" cy="461665"/>
          </a:xfrm>
          <a:prstGeom prst="rect">
            <a:avLst/>
          </a:prstGeom>
          <a:noFill/>
        </p:spPr>
        <p:txBody>
          <a:bodyPr wrap="none" rtlCol="0">
            <a:spAutoFit/>
          </a:bodyPr>
          <a:lstStyle/>
          <a:p>
            <a:r>
              <a:rPr lang="en-US" sz="1200" dirty="0"/>
              <a:t>Clock gating 2sec for </a:t>
            </a:r>
          </a:p>
          <a:p>
            <a:r>
              <a:rPr lang="en-US" sz="1200" dirty="0"/>
              <a:t>Arduino (display) to boot</a:t>
            </a:r>
          </a:p>
        </p:txBody>
      </p:sp>
      <p:pic>
        <p:nvPicPr>
          <p:cNvPr id="11" name="Picture 10">
            <a:hlinkClick r:id="rId16" action="ppaction://hlinksldjump"/>
            <a:extLst>
              <a:ext uri="{FF2B5EF4-FFF2-40B4-BE49-F238E27FC236}">
                <a16:creationId xmlns:a16="http://schemas.microsoft.com/office/drawing/2014/main" id="{A041EF89-BC66-89B2-3C62-89ABD4A713BB}"/>
              </a:ext>
            </a:extLst>
          </p:cNvPr>
          <p:cNvPicPr>
            <a:picLocks noChangeAspect="1"/>
          </p:cNvPicPr>
          <p:nvPr/>
        </p:nvPicPr>
        <p:blipFill>
          <a:blip r:embed="rId17"/>
          <a:stretch>
            <a:fillRect/>
          </a:stretch>
        </p:blipFill>
        <p:spPr>
          <a:xfrm>
            <a:off x="11038383" y="6427540"/>
            <a:ext cx="1076851" cy="222744"/>
          </a:xfrm>
          <a:prstGeom prst="rect">
            <a:avLst/>
          </a:prstGeom>
        </p:spPr>
      </p:pic>
      <p:sp>
        <p:nvSpPr>
          <p:cNvPr id="5" name="Title 4">
            <a:extLst>
              <a:ext uri="{FF2B5EF4-FFF2-40B4-BE49-F238E27FC236}">
                <a16:creationId xmlns:a16="http://schemas.microsoft.com/office/drawing/2014/main" id="{E50D1287-DF6D-5714-A25D-89B3F15EDD1B}"/>
              </a:ext>
            </a:extLst>
          </p:cNvPr>
          <p:cNvSpPr>
            <a:spLocks noGrp="1"/>
          </p:cNvSpPr>
          <p:nvPr>
            <p:ph type="ctrTitle"/>
          </p:nvPr>
        </p:nvSpPr>
        <p:spPr/>
        <p:txBody>
          <a:bodyPr/>
          <a:lstStyle/>
          <a:p>
            <a:r>
              <a:rPr lang="en-US" dirty="0"/>
              <a:t>Clock Gating</a:t>
            </a:r>
          </a:p>
        </p:txBody>
      </p:sp>
      <p:sp>
        <p:nvSpPr>
          <p:cNvPr id="20" name="Slide Number Placeholder 4">
            <a:extLst>
              <a:ext uri="{FF2B5EF4-FFF2-40B4-BE49-F238E27FC236}">
                <a16:creationId xmlns:a16="http://schemas.microsoft.com/office/drawing/2014/main" id="{19C26B8C-9278-1972-8E28-80286EDF644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22</a:t>
            </a:fld>
            <a:endParaRPr lang="en-US" b="1" dirty="0">
              <a:solidFill>
                <a:schemeClr val="bg1"/>
              </a:solidFill>
            </a:endParaRPr>
          </a:p>
        </p:txBody>
      </p:sp>
    </p:spTree>
    <p:extLst>
      <p:ext uri="{BB962C8B-B14F-4D97-AF65-F5344CB8AC3E}">
        <p14:creationId xmlns:p14="http://schemas.microsoft.com/office/powerpoint/2010/main" val="356077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3"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0" y="40854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8" y="4072021"/>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59"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6"/>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3"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4"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4475933" cy="457200"/>
          </a:xfrm>
          <a:prstGeom prst="rect">
            <a:avLst/>
          </a:prstGeom>
        </p:spPr>
        <p:txBody>
          <a:bodyPr/>
          <a:lstStyle/>
          <a:p>
            <a:r>
              <a:rPr lang="en-US" sz="2800" dirty="0"/>
              <a:t>Micro Instructions EEPROMs</a:t>
            </a:r>
          </a:p>
        </p:txBody>
      </p:sp>
      <p:sp>
        <p:nvSpPr>
          <p:cNvPr id="11" name="Slide Number Placeholder 4">
            <a:extLst>
              <a:ext uri="{FF2B5EF4-FFF2-40B4-BE49-F238E27FC236}">
                <a16:creationId xmlns:a16="http://schemas.microsoft.com/office/drawing/2014/main" id="{2DB8F368-4E66-616D-51F1-5F3604965FED}"/>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23</a:t>
            </a:fld>
            <a:endParaRPr lang="en-US" b="1" dirty="0">
              <a:solidFill>
                <a:schemeClr val="bg1"/>
              </a:solidFill>
            </a:endParaRP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4" y="2251399"/>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dirty="0"/>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0" y="2521216"/>
            <a:ext cx="1229824" cy="307777"/>
          </a:xfrm>
          <a:prstGeom prst="rect">
            <a:avLst/>
          </a:prstGeom>
          <a:noFill/>
        </p:spPr>
        <p:txBody>
          <a:bodyPr wrap="none" rtlCol="0">
            <a:spAutoFit/>
          </a:bodyPr>
          <a:lstStyle/>
          <a:p>
            <a:r>
              <a:rPr lang="en-US" sz="1400" dirty="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6"/>
            <a:ext cx="1229824" cy="307777"/>
          </a:xfrm>
          <a:prstGeom prst="rect">
            <a:avLst/>
          </a:prstGeom>
          <a:noFill/>
        </p:spPr>
        <p:txBody>
          <a:bodyPr wrap="none" rtlCol="0">
            <a:spAutoFit/>
          </a:bodyPr>
          <a:lstStyle/>
          <a:p>
            <a:r>
              <a:rPr lang="en-US" sz="1400" dirty="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3" action="ppaction://hlinksldjump"/>
              </a:rPr>
              <a:t>7</a:t>
            </a:r>
            <a:r>
              <a:rPr lang="en-US" sz="1200" dirty="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3" y="182312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6" y="190303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08"/>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1"/>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1"/>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0"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4"/>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7"/>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7"/>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4"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1" y="403721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49"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0"/>
            <a:ext cx="1871054"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4" y="2796985"/>
            <a:ext cx="2295525" cy="1401858"/>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dirty="0"/>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1"/>
            <a:ext cx="6008934"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5" y="4113721"/>
              <a:ext cx="412292" cy="307777"/>
            </a:xfrm>
            <a:prstGeom prst="rect">
              <a:avLst/>
            </a:prstGeom>
            <a:noFill/>
          </p:spPr>
          <p:txBody>
            <a:bodyPr wrap="none" rtlCol="0">
              <a:spAutoFit/>
            </a:bodyPr>
            <a:lstStyle/>
            <a:p>
              <a:r>
                <a:rPr lang="en-US" sz="1400" dirty="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dirty="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3" y="280344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5" y="1720326"/>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6" y="187618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8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94" name="Rectangle 93">
            <a:hlinkClick r:id="rId11"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RAM Store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RAM Load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9: PC Out</a:t>
            </a:r>
          </a:p>
        </p:txBody>
      </p:sp>
      <p:sp>
        <p:nvSpPr>
          <p:cNvPr id="100" name="Rectangle 99">
            <a:hlinkClick r:id="rId13"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2" y="183933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8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0"/>
            <a:ext cx="1871054"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5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2332" y="4884567"/>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dirty="0"/>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1"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16" name="TextBox 115">
            <a:hlinkClick r:id="rId15" action="ppaction://hlinksldjump"/>
            <a:extLst>
              <a:ext uri="{FF2B5EF4-FFF2-40B4-BE49-F238E27FC236}">
                <a16:creationId xmlns:a16="http://schemas.microsoft.com/office/drawing/2014/main" id="{4622A60C-A8E8-9FDE-A6E1-0F587C08C576}"/>
              </a:ext>
            </a:extLst>
          </p:cNvPr>
          <p:cNvSpPr txBox="1"/>
          <p:nvPr/>
        </p:nvSpPr>
        <p:spPr>
          <a:xfrm>
            <a:off x="6947636" y="6040257"/>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8009145" y="6224923"/>
            <a:ext cx="1188823" cy="300363"/>
          </a:xfrm>
          <a:prstGeom prst="bentConnector4">
            <a:avLst>
              <a:gd name="adj1" fmla="val 46795"/>
              <a:gd name="adj2" fmla="val 176108"/>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5315655" y="5594203"/>
            <a:ext cx="2660408" cy="369332"/>
          </a:xfrm>
          <a:prstGeom prst="rect">
            <a:avLst/>
          </a:prstGeom>
          <a:noFill/>
          <a:ln w="12700">
            <a:solidFill>
              <a:srgbClr val="FF0000"/>
            </a:solidFill>
          </a:ln>
        </p:spPr>
        <p:txBody>
          <a:bodyPr wrap="none" rtlCol="0">
            <a:spAutoFit/>
          </a:bodyPr>
          <a:lstStyle/>
          <a:p>
            <a:r>
              <a:rPr lang="en-US" dirty="0" err="1"/>
              <a:t>Reset_microPC</a:t>
            </a:r>
            <a:r>
              <a:rPr lang="en-US" dirty="0"/>
              <a:t> Active Low</a:t>
            </a:r>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976063" y="5778869"/>
            <a:ext cx="1001069" cy="687675"/>
          </a:xfrm>
          <a:prstGeom prst="bentConnector4">
            <a:avLst>
              <a:gd name="adj1" fmla="val 67259"/>
              <a:gd name="adj2" fmla="val 133242"/>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4"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dirty="0"/>
              <a:t>OpCode</a:t>
            </a:r>
          </a:p>
          <a:p>
            <a:pPr algn="ctr"/>
            <a:r>
              <a:rPr lang="en-US" sz="1400" dirty="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7"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18" y="2248155"/>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1"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2"/>
            <a:ext cx="1229824" cy="307777"/>
          </a:xfrm>
          <a:prstGeom prst="rect">
            <a:avLst/>
          </a:prstGeom>
          <a:noFill/>
        </p:spPr>
        <p:txBody>
          <a:bodyPr wrap="none" rtlCol="0">
            <a:spAutoFit/>
          </a:bodyPr>
          <a:lstStyle/>
          <a:p>
            <a:r>
              <a:rPr lang="en-US" sz="1400" dirty="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4"/>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3"/>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5"/>
            <a:ext cx="412292" cy="307777"/>
          </a:xfrm>
          <a:prstGeom prst="rect">
            <a:avLst/>
          </a:prstGeom>
          <a:noFill/>
        </p:spPr>
        <p:txBody>
          <a:bodyPr wrap="none" rtlCol="0">
            <a:spAutoFit/>
          </a:bodyPr>
          <a:lstStyle/>
          <a:p>
            <a:r>
              <a:rPr lang="en-US" sz="1400" dirty="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0"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a:t>
            </a:r>
          </a:p>
        </p:txBody>
      </p:sp>
      <p:sp>
        <p:nvSpPr>
          <p:cNvPr id="137" name="Rectangle 136">
            <a:hlinkClick r:id="rId12"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09"/>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5"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89" y="2067864"/>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6" y="2791445"/>
            <a:ext cx="1871054"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2" y="2851634"/>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0" y="2814370"/>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6"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7"/>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23</a:t>
            </a:fld>
            <a:endParaRPr lang="en-US" b="1" dirty="0">
              <a:solidFill>
                <a:schemeClr val="bg1"/>
              </a:solidFill>
            </a:endParaRPr>
          </a:p>
        </p:txBody>
      </p:sp>
    </p:spTree>
    <p:extLst>
      <p:ext uri="{BB962C8B-B14F-4D97-AF65-F5344CB8AC3E}">
        <p14:creationId xmlns:p14="http://schemas.microsoft.com/office/powerpoint/2010/main" val="219253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70189" y="1423193"/>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a:extLst>
              <a:ext uri="{FF2B5EF4-FFF2-40B4-BE49-F238E27FC236}">
                <a16:creationId xmlns:a16="http://schemas.microsoft.com/office/drawing/2014/main" id="{69936B94-E5AA-9EAE-D3DA-58C88412C6C9}"/>
              </a:ext>
            </a:extLst>
          </p:cNvPr>
          <p:cNvSpPr/>
          <p:nvPr/>
        </p:nvSpPr>
        <p:spPr>
          <a:xfrm>
            <a:off x="3340521" y="3850805"/>
            <a:ext cx="7242495" cy="235389"/>
          </a:xfrm>
          <a:prstGeom prst="rect">
            <a:avLst/>
          </a:prstGeom>
          <a:solidFill>
            <a:schemeClr val="accent4">
              <a:lumMod val="40000"/>
              <a:lumOff val="60000"/>
            </a:schemeClr>
          </a:solidFill>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Program Address  Bus </a:t>
            </a:r>
          </a:p>
        </p:txBody>
      </p:sp>
      <p:sp>
        <p:nvSpPr>
          <p:cNvPr id="85" name="Rectangle 84">
            <a:extLst>
              <a:ext uri="{FF2B5EF4-FFF2-40B4-BE49-F238E27FC236}">
                <a16:creationId xmlns:a16="http://schemas.microsoft.com/office/drawing/2014/main" id="{1BE6810C-42F2-FABB-06F3-14CFBEA1F7E3}"/>
              </a:ext>
            </a:extLst>
          </p:cNvPr>
          <p:cNvSpPr/>
          <p:nvPr/>
        </p:nvSpPr>
        <p:spPr>
          <a:xfrm>
            <a:off x="7132573" y="4962703"/>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821074" y="2796875"/>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0001297-7C3A-6A02-809E-2DFD9BA9A1B7}"/>
              </a:ext>
            </a:extLst>
          </p:cNvPr>
          <p:cNvSpPr/>
          <p:nvPr/>
        </p:nvSpPr>
        <p:spPr>
          <a:xfrm>
            <a:off x="6133624" y="2673076"/>
            <a:ext cx="229531" cy="17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sz="2400" dirty="0"/>
              <a:t>Program Counter</a:t>
            </a:r>
          </a:p>
        </p:txBody>
      </p:sp>
      <p:sp>
        <p:nvSpPr>
          <p:cNvPr id="13" name="Slide Number Placeholder 4">
            <a:extLst>
              <a:ext uri="{FF2B5EF4-FFF2-40B4-BE49-F238E27FC236}">
                <a16:creationId xmlns:a16="http://schemas.microsoft.com/office/drawing/2014/main" id="{0D1BC921-DCD3-0CF7-6FD4-4B96E18CBE3A}"/>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24</a:t>
            </a:fld>
            <a:endParaRPr lang="en-US" b="1" dirty="0">
              <a:solidFill>
                <a:schemeClr val="bg1"/>
              </a:solidFill>
            </a:endParaRPr>
          </a:p>
        </p:txBody>
      </p:sp>
      <p:sp>
        <p:nvSpPr>
          <p:cNvPr id="12" name="Rectangle 11">
            <a:extLst>
              <a:ext uri="{FF2B5EF4-FFF2-40B4-BE49-F238E27FC236}">
                <a16:creationId xmlns:a16="http://schemas.microsoft.com/office/drawing/2014/main" id="{09F967E4-796E-D1CF-D2B9-8410D6C4BA69}"/>
              </a:ext>
            </a:extLst>
          </p:cNvPr>
          <p:cNvSpPr/>
          <p:nvPr/>
        </p:nvSpPr>
        <p:spPr>
          <a:xfrm>
            <a:off x="6450404" y="2673076"/>
            <a:ext cx="165612" cy="192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61109A-897C-05AB-1AEE-74E471B3AB29}"/>
              </a:ext>
            </a:extLst>
          </p:cNvPr>
          <p:cNvSpPr/>
          <p:nvPr/>
        </p:nvSpPr>
        <p:spPr>
          <a:xfrm>
            <a:off x="10440345" y="2700787"/>
            <a:ext cx="199654" cy="1928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6148548" y="1253955"/>
            <a:ext cx="4902278" cy="2049942"/>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4"/>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4"/>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820579" y="2331451"/>
              <a:ext cx="1527982" cy="369332"/>
            </a:xfrm>
            <a:prstGeom prst="rect">
              <a:avLst/>
            </a:prstGeom>
            <a:noFill/>
          </p:spPr>
          <p:txBody>
            <a:bodyPr wrap="none" rtlCol="0">
              <a:spAutoFit/>
            </a:bodyPr>
            <a:lstStyle/>
            <a:p>
              <a:r>
                <a:rPr lang="en-US" dirty="0"/>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9336801" y="2331451"/>
              <a:ext cx="1527982" cy="369332"/>
            </a:xfrm>
            <a:prstGeom prst="rect">
              <a:avLst/>
            </a:prstGeom>
            <a:noFill/>
          </p:spPr>
          <p:txBody>
            <a:bodyPr wrap="none" rtlCol="0">
              <a:spAutoFit/>
            </a:bodyPr>
            <a:lstStyle/>
            <a:p>
              <a:r>
                <a:rPr lang="en-US" dirty="0"/>
                <a:t>74HC161 [3:0]</a:t>
              </a:r>
            </a:p>
          </p:txBody>
        </p:sp>
      </p:grpSp>
      <p:cxnSp>
        <p:nvCxnSpPr>
          <p:cNvPr id="11" name="Connector: Elbow 10">
            <a:extLst>
              <a:ext uri="{FF2B5EF4-FFF2-40B4-BE49-F238E27FC236}">
                <a16:creationId xmlns:a16="http://schemas.microsoft.com/office/drawing/2014/main" id="{DD91A348-003C-C44A-2B7D-6F82A7DA1246}"/>
              </a:ext>
            </a:extLst>
          </p:cNvPr>
          <p:cNvCxnSpPr>
            <a:cxnSpLocks/>
            <a:stCxn id="14" idx="2"/>
            <a:endCxn id="12" idx="2"/>
          </p:cNvCxnSpPr>
          <p:nvPr/>
        </p:nvCxnSpPr>
        <p:spPr>
          <a:xfrm rot="5400000" flipH="1">
            <a:off x="8522837" y="876258"/>
            <a:ext cx="27708" cy="4006962"/>
          </a:xfrm>
          <a:prstGeom prst="bentConnector3">
            <a:avLst>
              <a:gd name="adj1" fmla="val -14000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3E42618-AA02-E3EB-7175-F48F90DD7DCA}"/>
              </a:ext>
            </a:extLst>
          </p:cNvPr>
          <p:cNvGrpSpPr/>
          <p:nvPr/>
        </p:nvGrpSpPr>
        <p:grpSpPr>
          <a:xfrm>
            <a:off x="6867719" y="886324"/>
            <a:ext cx="3459815" cy="494999"/>
            <a:chOff x="6867719" y="886324"/>
            <a:chExt cx="3459815" cy="494999"/>
          </a:xfrm>
        </p:grpSpPr>
        <p:cxnSp>
          <p:nvCxnSpPr>
            <p:cNvPr id="42" name="Straight Connector 41">
              <a:extLst>
                <a:ext uri="{FF2B5EF4-FFF2-40B4-BE49-F238E27FC236}">
                  <a16:creationId xmlns:a16="http://schemas.microsoft.com/office/drawing/2014/main" id="{EA6F4DD2-8E8D-8EFF-5ED8-6171311A5673}"/>
                </a:ext>
              </a:extLst>
            </p:cNvPr>
            <p:cNvCxnSpPr>
              <a:cxnSpLocks/>
            </p:cNvCxnSpPr>
            <p:nvPr/>
          </p:nvCxnSpPr>
          <p:spPr>
            <a:xfrm>
              <a:off x="767512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46A6F9-FBBD-1B41-1233-E78EBB29601A}"/>
                </a:ext>
              </a:extLst>
            </p:cNvPr>
            <p:cNvCxnSpPr>
              <a:cxnSpLocks/>
            </p:cNvCxnSpPr>
            <p:nvPr/>
          </p:nvCxnSpPr>
          <p:spPr>
            <a:xfrm>
              <a:off x="740923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EB66C4-2A4A-7C49-D418-0E172CB199FD}"/>
                </a:ext>
              </a:extLst>
            </p:cNvPr>
            <p:cNvCxnSpPr>
              <a:cxnSpLocks/>
            </p:cNvCxnSpPr>
            <p:nvPr/>
          </p:nvCxnSpPr>
          <p:spPr>
            <a:xfrm>
              <a:off x="712388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28DA31D-3E6E-E273-DF88-D00B1C6BC8C6}"/>
                </a:ext>
              </a:extLst>
            </p:cNvPr>
            <p:cNvCxnSpPr>
              <a:cxnSpLocks/>
            </p:cNvCxnSpPr>
            <p:nvPr/>
          </p:nvCxnSpPr>
          <p:spPr>
            <a:xfrm>
              <a:off x="6867719"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AC6F0E-8E15-686B-1D1A-5C6B3D77E33E}"/>
                </a:ext>
              </a:extLst>
            </p:cNvPr>
            <p:cNvCxnSpPr>
              <a:cxnSpLocks/>
            </p:cNvCxnSpPr>
            <p:nvPr/>
          </p:nvCxnSpPr>
          <p:spPr>
            <a:xfrm>
              <a:off x="9510405"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9C892D-E0DE-1610-AEEF-BA59E28B1E15}"/>
                </a:ext>
              </a:extLst>
            </p:cNvPr>
            <p:cNvCxnSpPr>
              <a:cxnSpLocks/>
            </p:cNvCxnSpPr>
            <p:nvPr/>
          </p:nvCxnSpPr>
          <p:spPr>
            <a:xfrm>
              <a:off x="977954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05B36CC-564A-2EA0-39AA-939B9ECA5603}"/>
                </a:ext>
              </a:extLst>
            </p:cNvPr>
            <p:cNvCxnSpPr>
              <a:cxnSpLocks/>
            </p:cNvCxnSpPr>
            <p:nvPr/>
          </p:nvCxnSpPr>
          <p:spPr>
            <a:xfrm>
              <a:off x="10048674"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1AB246-63CE-9E46-5F47-1A1D7912C1CB}"/>
                </a:ext>
              </a:extLst>
            </p:cNvPr>
            <p:cNvCxnSpPr>
              <a:cxnSpLocks/>
            </p:cNvCxnSpPr>
            <p:nvPr/>
          </p:nvCxnSpPr>
          <p:spPr>
            <a:xfrm>
              <a:off x="10327534" y="886324"/>
              <a:ext cx="0" cy="49499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21BFEEB5-A39E-B284-4B24-202C8C74E161}"/>
              </a:ext>
            </a:extLst>
          </p:cNvPr>
          <p:cNvSpPr/>
          <p:nvPr/>
        </p:nvSpPr>
        <p:spPr>
          <a:xfrm>
            <a:off x="3297677" y="807545"/>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Data  Bus </a:t>
            </a:r>
          </a:p>
        </p:txBody>
      </p:sp>
      <p:grpSp>
        <p:nvGrpSpPr>
          <p:cNvPr id="51" name="Group 50">
            <a:extLst>
              <a:ext uri="{FF2B5EF4-FFF2-40B4-BE49-F238E27FC236}">
                <a16:creationId xmlns:a16="http://schemas.microsoft.com/office/drawing/2014/main" id="{9F14807C-A64E-0028-24DA-D3D0DC0D42B6}"/>
              </a:ext>
            </a:extLst>
          </p:cNvPr>
          <p:cNvGrpSpPr/>
          <p:nvPr/>
        </p:nvGrpSpPr>
        <p:grpSpPr>
          <a:xfrm>
            <a:off x="11132936" y="933700"/>
            <a:ext cx="886461" cy="276999"/>
            <a:chOff x="7341000" y="5775412"/>
            <a:chExt cx="886461" cy="276999"/>
          </a:xfrm>
        </p:grpSpPr>
        <p:sp>
          <p:nvSpPr>
            <p:cNvPr id="52" name="TextBox 51">
              <a:hlinkClick r:id="rId5" action="ppaction://hlinksldjump"/>
              <a:extLst>
                <a:ext uri="{FF2B5EF4-FFF2-40B4-BE49-F238E27FC236}">
                  <a16:creationId xmlns:a16="http://schemas.microsoft.com/office/drawing/2014/main" id="{84D4E892-BC18-14C3-F5BB-E9B7EC20FB94}"/>
                </a:ext>
              </a:extLst>
            </p:cNvPr>
            <p:cNvSpPr txBox="1"/>
            <p:nvPr/>
          </p:nvSpPr>
          <p:spPr>
            <a:xfrm>
              <a:off x="7341000" y="5775412"/>
              <a:ext cx="886461" cy="276999"/>
            </a:xfrm>
            <a:prstGeom prst="rect">
              <a:avLst/>
            </a:prstGeom>
            <a:solidFill>
              <a:schemeClr val="bg1"/>
            </a:solidFill>
            <a:ln>
              <a:solidFill>
                <a:schemeClr val="accent1"/>
              </a:solidFill>
            </a:ln>
          </p:spPr>
          <p:txBody>
            <a:bodyPr wrap="none" rtlCol="0">
              <a:spAutoFit/>
            </a:bodyPr>
            <a:lstStyle/>
            <a:p>
              <a:r>
                <a:rPr lang="en-US" sz="1200" dirty="0"/>
                <a:t>Main Reset</a:t>
              </a:r>
            </a:p>
          </p:txBody>
        </p:sp>
        <p:cxnSp>
          <p:nvCxnSpPr>
            <p:cNvPr id="53" name="Straight Connector 52">
              <a:extLst>
                <a:ext uri="{FF2B5EF4-FFF2-40B4-BE49-F238E27FC236}">
                  <a16:creationId xmlns:a16="http://schemas.microsoft.com/office/drawing/2014/main" id="{4B843A60-2841-4970-038A-E77A5517335A}"/>
                </a:ext>
              </a:extLst>
            </p:cNvPr>
            <p:cNvCxnSpPr>
              <a:cxnSpLocks/>
            </p:cNvCxnSpPr>
            <p:nvPr/>
          </p:nvCxnSpPr>
          <p:spPr>
            <a:xfrm>
              <a:off x="7439099" y="5831844"/>
              <a:ext cx="6400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hlinkClick r:id="rId5" action="ppaction://hlinksldjump"/>
            <a:extLst>
              <a:ext uri="{FF2B5EF4-FFF2-40B4-BE49-F238E27FC236}">
                <a16:creationId xmlns:a16="http://schemas.microsoft.com/office/drawing/2014/main" id="{A503E156-98C3-E670-3BCE-8B758F75C67C}"/>
              </a:ext>
            </a:extLst>
          </p:cNvPr>
          <p:cNvSpPr txBox="1"/>
          <p:nvPr/>
        </p:nvSpPr>
        <p:spPr>
          <a:xfrm>
            <a:off x="11252840" y="608985"/>
            <a:ext cx="766557" cy="276999"/>
          </a:xfrm>
          <a:prstGeom prst="rect">
            <a:avLst/>
          </a:prstGeom>
          <a:solidFill>
            <a:schemeClr val="bg1"/>
          </a:solidFill>
          <a:ln>
            <a:solidFill>
              <a:schemeClr val="accent1"/>
            </a:solidFill>
          </a:ln>
        </p:spPr>
        <p:txBody>
          <a:bodyPr wrap="none" rtlCol="0">
            <a:spAutoFit/>
          </a:bodyPr>
          <a:lstStyle/>
          <a:p>
            <a:r>
              <a:rPr lang="en-US" sz="1200" dirty="0"/>
              <a:t>Main CLK</a:t>
            </a:r>
          </a:p>
        </p:txBody>
      </p:sp>
      <p:cxnSp>
        <p:nvCxnSpPr>
          <p:cNvPr id="56" name="Connector: Elbow 55">
            <a:extLst>
              <a:ext uri="{FF2B5EF4-FFF2-40B4-BE49-F238E27FC236}">
                <a16:creationId xmlns:a16="http://schemas.microsoft.com/office/drawing/2014/main" id="{6A36E147-1150-8E64-D517-D0F0FB653E8A}"/>
              </a:ext>
            </a:extLst>
          </p:cNvPr>
          <p:cNvCxnSpPr>
            <a:stCxn id="52" idx="1"/>
          </p:cNvCxnSpPr>
          <p:nvPr/>
        </p:nvCxnSpPr>
        <p:spPr>
          <a:xfrm rot="10800000" flipV="1">
            <a:off x="10894980" y="1072199"/>
            <a:ext cx="237957" cy="3091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stCxn id="54" idx="1"/>
          </p:cNvCxnSpPr>
          <p:nvPr/>
        </p:nvCxnSpPr>
        <p:spPr>
          <a:xfrm rot="10800000" flipV="1">
            <a:off x="10619174" y="747485"/>
            <a:ext cx="633666" cy="6338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6" action="ppaction://hlinksldjump"/>
            <a:extLst>
              <a:ext uri="{FF2B5EF4-FFF2-40B4-BE49-F238E27FC236}">
                <a16:creationId xmlns:a16="http://schemas.microsoft.com/office/drawing/2014/main" id="{0C87DE54-9A70-8BDE-413E-553CF377CD5F}"/>
              </a:ext>
            </a:extLst>
          </p:cNvPr>
          <p:cNvSpPr txBox="1"/>
          <p:nvPr/>
        </p:nvSpPr>
        <p:spPr>
          <a:xfrm>
            <a:off x="11103757" y="3252369"/>
            <a:ext cx="931665" cy="369332"/>
          </a:xfrm>
          <a:prstGeom prst="rect">
            <a:avLst/>
          </a:prstGeom>
          <a:noFill/>
          <a:ln>
            <a:solidFill>
              <a:schemeClr val="accent1"/>
            </a:solidFill>
          </a:ln>
        </p:spPr>
        <p:txBody>
          <a:bodyPr wrap="none" rtlCol="0">
            <a:spAutoFit/>
          </a:bodyPr>
          <a:lstStyle/>
          <a:p>
            <a:r>
              <a:rPr lang="en-US" dirty="0"/>
              <a:t>Load PC</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900811" y="2893593"/>
            <a:ext cx="2202947" cy="543442"/>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4" idx="2"/>
          </p:cNvCxnSpPr>
          <p:nvPr/>
        </p:nvCxnSpPr>
        <p:spPr>
          <a:xfrm rot="10800000">
            <a:off x="6248391" y="2848175"/>
            <a:ext cx="4855367" cy="588861"/>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7" action="ppaction://hlinksldjump"/>
            <a:extLst>
              <a:ext uri="{FF2B5EF4-FFF2-40B4-BE49-F238E27FC236}">
                <a16:creationId xmlns:a16="http://schemas.microsoft.com/office/drawing/2014/main" id="{AA871DC1-A528-0C23-34F0-61B8E9E03A7D}"/>
              </a:ext>
            </a:extLst>
          </p:cNvPr>
          <p:cNvSpPr txBox="1"/>
          <p:nvPr/>
        </p:nvSpPr>
        <p:spPr>
          <a:xfrm>
            <a:off x="9510405" y="4495646"/>
            <a:ext cx="1837351" cy="338554"/>
          </a:xfrm>
          <a:prstGeom prst="rect">
            <a:avLst/>
          </a:prstGeom>
          <a:noFill/>
          <a:ln w="12700">
            <a:solidFill>
              <a:schemeClr val="accent6">
                <a:lumMod val="75000"/>
              </a:schemeClr>
            </a:solidFill>
          </a:ln>
        </p:spPr>
        <p:txBody>
          <a:bodyPr wrap="square" rtlCol="0">
            <a:spAutoFit/>
          </a:bodyPr>
          <a:lstStyle/>
          <a:p>
            <a:r>
              <a:rPr lang="en-US" sz="1600" dirty="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p:cNvCxnSpPr>
          <p:nvPr/>
        </p:nvCxnSpPr>
        <p:spPr>
          <a:xfrm rot="10800000">
            <a:off x="9182911" y="2893593"/>
            <a:ext cx="327494" cy="177133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6687005" y="4329564"/>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6961769" y="5234712"/>
            <a:ext cx="1478738" cy="369332"/>
          </a:xfrm>
          <a:prstGeom prst="rect">
            <a:avLst/>
          </a:prstGeom>
          <a:noFill/>
        </p:spPr>
        <p:txBody>
          <a:bodyPr wrap="none" rtlCol="0">
            <a:spAutoFit/>
          </a:bodyPr>
          <a:lstStyle/>
          <a:p>
            <a:r>
              <a:rPr lang="en-US" dirty="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7123881" y="3181789"/>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dirty="0" err="1"/>
              <a:t>Addr</a:t>
            </a:r>
            <a:endParaRPr lang="en-US" sz="1400" dirty="0"/>
          </a:p>
          <a:p>
            <a:pPr algn="ctr"/>
            <a:r>
              <a:rPr lang="en-US" sz="1400" dirty="0"/>
              <a:t>[7:4]</a:t>
            </a:r>
          </a:p>
        </p:txBody>
      </p:sp>
      <p:sp>
        <p:nvSpPr>
          <p:cNvPr id="80" name="Arrow: Right 79">
            <a:extLst>
              <a:ext uri="{FF2B5EF4-FFF2-40B4-BE49-F238E27FC236}">
                <a16:creationId xmlns:a16="http://schemas.microsoft.com/office/drawing/2014/main" id="{96C3F69C-6D3D-0CA5-AAC3-ABE6FA49B830}"/>
              </a:ext>
            </a:extLst>
          </p:cNvPr>
          <p:cNvSpPr/>
          <p:nvPr/>
        </p:nvSpPr>
        <p:spPr>
          <a:xfrm rot="5400000">
            <a:off x="9552540" y="3180024"/>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dirty="0" err="1"/>
              <a:t>Addr</a:t>
            </a:r>
            <a:endParaRPr lang="en-US" sz="1400" dirty="0"/>
          </a:p>
          <a:p>
            <a:pPr algn="ctr"/>
            <a:r>
              <a:rPr lang="en-US" sz="1400" dirty="0"/>
              <a:t>[3:0]</a:t>
            </a:r>
          </a:p>
        </p:txBody>
      </p:sp>
      <p:sp>
        <p:nvSpPr>
          <p:cNvPr id="81" name="Arrow: Right 80">
            <a:extLst>
              <a:ext uri="{FF2B5EF4-FFF2-40B4-BE49-F238E27FC236}">
                <a16:creationId xmlns:a16="http://schemas.microsoft.com/office/drawing/2014/main" id="{A46CED9A-5BA8-A9F4-7E6A-6DA888EC5254}"/>
              </a:ext>
            </a:extLst>
          </p:cNvPr>
          <p:cNvSpPr/>
          <p:nvPr/>
        </p:nvSpPr>
        <p:spPr>
          <a:xfrm rot="5400000">
            <a:off x="7392488" y="3982694"/>
            <a:ext cx="78110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dirty="0" err="1"/>
              <a:t>Addr</a:t>
            </a:r>
            <a:endParaRPr lang="en-US" sz="1400" dirty="0"/>
          </a:p>
          <a:p>
            <a:pPr algn="ctr"/>
            <a:r>
              <a:rPr lang="en-US" sz="1400" dirty="0"/>
              <a:t>[8:1]</a:t>
            </a:r>
          </a:p>
        </p:txBody>
      </p:sp>
      <p:sp>
        <p:nvSpPr>
          <p:cNvPr id="82" name="TextBox 81">
            <a:extLst>
              <a:ext uri="{FF2B5EF4-FFF2-40B4-BE49-F238E27FC236}">
                <a16:creationId xmlns:a16="http://schemas.microsoft.com/office/drawing/2014/main" id="{10335DE0-BD9D-4AD3-2D1E-9B260F8FA8E0}"/>
              </a:ext>
            </a:extLst>
          </p:cNvPr>
          <p:cNvSpPr txBox="1"/>
          <p:nvPr/>
        </p:nvSpPr>
        <p:spPr>
          <a:xfrm>
            <a:off x="9515738" y="4928599"/>
            <a:ext cx="1964577" cy="338554"/>
          </a:xfrm>
          <a:prstGeom prst="rect">
            <a:avLst/>
          </a:prstGeom>
          <a:noFill/>
          <a:ln w="12700">
            <a:solidFill>
              <a:schemeClr val="accent6">
                <a:lumMod val="75000"/>
              </a:schemeClr>
            </a:solidFill>
          </a:ln>
        </p:spPr>
        <p:txBody>
          <a:bodyPr wrap="none" rtlCol="0">
            <a:spAutoFit/>
          </a:bodyPr>
          <a:lstStyle/>
          <a:p>
            <a:r>
              <a:rPr lang="en-US" sz="1600" dirty="0"/>
              <a:t>Prog Counter </a:t>
            </a:r>
            <a:r>
              <a:rPr lang="en-US" sz="1600" dirty="0" err="1"/>
              <a:t>Addr</a:t>
            </a:r>
            <a:r>
              <a:rPr lang="en-US" sz="1600" dirty="0"/>
              <a:t>[0]</a:t>
            </a:r>
          </a:p>
        </p:txBody>
      </p:sp>
      <p:cxnSp>
        <p:nvCxnSpPr>
          <p:cNvPr id="87" name="Connector: Elbow 86">
            <a:extLst>
              <a:ext uri="{FF2B5EF4-FFF2-40B4-BE49-F238E27FC236}">
                <a16:creationId xmlns:a16="http://schemas.microsoft.com/office/drawing/2014/main" id="{CDE4554E-30E1-5B57-2092-F6D5B0F66473}"/>
              </a:ext>
            </a:extLst>
          </p:cNvPr>
          <p:cNvCxnSpPr>
            <a:cxnSpLocks/>
            <a:stCxn id="82" idx="1"/>
            <a:endCxn id="85" idx="0"/>
          </p:cNvCxnSpPr>
          <p:nvPr/>
        </p:nvCxnSpPr>
        <p:spPr>
          <a:xfrm rot="10800000">
            <a:off x="7203834" y="4962704"/>
            <a:ext cx="2311905" cy="135173"/>
          </a:xfrm>
          <a:prstGeom prst="bentConnector4">
            <a:avLst>
              <a:gd name="adj1" fmla="val 31208"/>
              <a:gd name="adj2" fmla="val 29790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2" name="Arrow: Right 91">
            <a:extLst>
              <a:ext uri="{FF2B5EF4-FFF2-40B4-BE49-F238E27FC236}">
                <a16:creationId xmlns:a16="http://schemas.microsoft.com/office/drawing/2014/main" id="{EDF2C4E9-1124-C368-413A-2EA73471F0AD}"/>
              </a:ext>
            </a:extLst>
          </p:cNvPr>
          <p:cNvSpPr/>
          <p:nvPr/>
        </p:nvSpPr>
        <p:spPr>
          <a:xfrm rot="16200000">
            <a:off x="4204042" y="3155019"/>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dirty="0" err="1"/>
              <a:t>Addr</a:t>
            </a:r>
            <a:endParaRPr lang="en-US" sz="1400" dirty="0"/>
          </a:p>
          <a:p>
            <a:pPr algn="ctr"/>
            <a:r>
              <a:rPr lang="en-US" sz="1400" dirty="0"/>
              <a:t>[7:0]</a:t>
            </a:r>
          </a:p>
        </p:txBody>
      </p:sp>
      <p:sp>
        <p:nvSpPr>
          <p:cNvPr id="97" name="Arrow: Right 96">
            <a:hlinkClick r:id="rId7" action="ppaction://hlinksldjump"/>
            <a:extLst>
              <a:ext uri="{FF2B5EF4-FFF2-40B4-BE49-F238E27FC236}">
                <a16:creationId xmlns:a16="http://schemas.microsoft.com/office/drawing/2014/main" id="{0B49D036-F266-3613-4810-B55A990BFCDF}"/>
              </a:ext>
            </a:extLst>
          </p:cNvPr>
          <p:cNvSpPr/>
          <p:nvPr/>
        </p:nvSpPr>
        <p:spPr>
          <a:xfrm rot="5400000">
            <a:off x="7219543" y="5940035"/>
            <a:ext cx="731520" cy="1104409"/>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105" name="Arrow: Right 104">
            <a:extLst>
              <a:ext uri="{FF2B5EF4-FFF2-40B4-BE49-F238E27FC236}">
                <a16:creationId xmlns:a16="http://schemas.microsoft.com/office/drawing/2014/main" id="{81009FAE-D9D7-B569-184B-311538C6A080}"/>
              </a:ext>
            </a:extLst>
          </p:cNvPr>
          <p:cNvSpPr/>
          <p:nvPr/>
        </p:nvSpPr>
        <p:spPr>
          <a:xfrm rot="16200000">
            <a:off x="4247274" y="965355"/>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dirty="0" err="1"/>
              <a:t>Addr</a:t>
            </a:r>
            <a:endParaRPr lang="en-US" sz="1400" dirty="0"/>
          </a:p>
          <a:p>
            <a:pPr algn="ctr"/>
            <a:r>
              <a:rPr lang="en-US" sz="1400" dirty="0"/>
              <a:t>[7:0]</a:t>
            </a:r>
          </a:p>
        </p:txBody>
      </p:sp>
      <p:sp>
        <p:nvSpPr>
          <p:cNvPr id="106" name="Rectangle 105">
            <a:hlinkClick r:id="rId9" action="ppaction://hlinksldjump"/>
            <a:extLst>
              <a:ext uri="{FF2B5EF4-FFF2-40B4-BE49-F238E27FC236}">
                <a16:creationId xmlns:a16="http://schemas.microsoft.com/office/drawing/2014/main" id="{9ACBBBA4-DB36-60DF-552C-B43066CB00FC}"/>
              </a:ext>
            </a:extLst>
          </p:cNvPr>
          <p:cNvSpPr/>
          <p:nvPr/>
        </p:nvSpPr>
        <p:spPr>
          <a:xfrm>
            <a:off x="3792311" y="49613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9: PC Out</a:t>
            </a:r>
          </a:p>
        </p:txBody>
      </p:sp>
      <p:pic>
        <p:nvPicPr>
          <p:cNvPr id="107" name="Picture 106" descr="Diagram&#10;&#10;Description automatically generated with low confidence">
            <a:extLst>
              <a:ext uri="{FF2B5EF4-FFF2-40B4-BE49-F238E27FC236}">
                <a16:creationId xmlns:a16="http://schemas.microsoft.com/office/drawing/2014/main" id="{EBD7118B-D8CF-1471-9899-9678F2752C7C}"/>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3588" r="58979" b="29396"/>
          <a:stretch/>
        </p:blipFill>
        <p:spPr>
          <a:xfrm rot="16200000">
            <a:off x="5452572" y="4475504"/>
            <a:ext cx="440821" cy="311727"/>
          </a:xfrm>
          <a:prstGeom prst="rect">
            <a:avLst/>
          </a:prstGeom>
          <a:solidFill>
            <a:schemeClr val="bg1"/>
          </a:solidFill>
        </p:spPr>
      </p:pic>
      <p:cxnSp>
        <p:nvCxnSpPr>
          <p:cNvPr id="109" name="Connector: Elbow 108">
            <a:extLst>
              <a:ext uri="{FF2B5EF4-FFF2-40B4-BE49-F238E27FC236}">
                <a16:creationId xmlns:a16="http://schemas.microsoft.com/office/drawing/2014/main" id="{E06EA573-E2FD-FC8F-0B69-225891DD2F65}"/>
              </a:ext>
            </a:extLst>
          </p:cNvPr>
          <p:cNvCxnSpPr>
            <a:stCxn id="106" idx="3"/>
            <a:endCxn id="107" idx="1"/>
          </p:cNvCxnSpPr>
          <p:nvPr/>
        </p:nvCxnSpPr>
        <p:spPr>
          <a:xfrm flipV="1">
            <a:off x="5255351" y="4851778"/>
            <a:ext cx="417632" cy="2010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8EF332B-CEFA-93ED-B25E-15D8C926B6DA}"/>
              </a:ext>
            </a:extLst>
          </p:cNvPr>
          <p:cNvSpPr txBox="1"/>
          <p:nvPr/>
        </p:nvSpPr>
        <p:spPr>
          <a:xfrm>
            <a:off x="3994978" y="2234768"/>
            <a:ext cx="1037463" cy="369332"/>
          </a:xfrm>
          <a:prstGeom prst="rect">
            <a:avLst/>
          </a:prstGeom>
          <a:noFill/>
        </p:spPr>
        <p:txBody>
          <a:bodyPr wrap="none" rtlCol="0">
            <a:spAutoFit/>
          </a:bodyPr>
          <a:lstStyle/>
          <a:p>
            <a:r>
              <a:rPr lang="en-US" dirty="0"/>
              <a:t>74HC245</a:t>
            </a:r>
          </a:p>
        </p:txBody>
      </p:sp>
      <p:pic>
        <p:nvPicPr>
          <p:cNvPr id="10" name="Picture 9">
            <a:hlinkClick r:id="rId12"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3"/>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24</a:t>
            </a:fld>
            <a:endParaRPr lang="en-US" b="1" dirty="0">
              <a:solidFill>
                <a:schemeClr val="bg1"/>
              </a:solidFill>
            </a:endParaRPr>
          </a:p>
        </p:txBody>
      </p:sp>
    </p:spTree>
    <p:extLst>
      <p:ext uri="{BB962C8B-B14F-4D97-AF65-F5344CB8AC3E}">
        <p14:creationId xmlns:p14="http://schemas.microsoft.com/office/powerpoint/2010/main" val="15249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3"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8" y="551332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6" y="4592808"/>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0" y="3235567"/>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7"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7" y="3069498"/>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a:t>
            </a:r>
          </a:p>
        </p:txBody>
      </p:sp>
      <p:sp>
        <p:nvSpPr>
          <p:cNvPr id="8" name="Slide Number Placeholder 4">
            <a:extLst>
              <a:ext uri="{FF2B5EF4-FFF2-40B4-BE49-F238E27FC236}">
                <a16:creationId xmlns:a16="http://schemas.microsoft.com/office/drawing/2014/main" id="{F361A59A-DADA-F093-4387-CC02E8835BB2}"/>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25</a:t>
            </a:fld>
            <a:endParaRPr lang="en-US" b="1" dirty="0">
              <a:solidFill>
                <a:schemeClr val="bg1"/>
              </a:solidFill>
            </a:endParaRP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48" y="4673600"/>
            <a:ext cx="884100" cy="12303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2"/>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7" y="3190637"/>
            <a:ext cx="1684217" cy="1244594"/>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8" y="1420855"/>
            <a:ext cx="1684214" cy="3591766"/>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dirty="0"/>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7" y="1244348"/>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6"/>
            <a:ext cx="2708408" cy="82210"/>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2" y="3354753"/>
            <a:ext cx="4445078"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7" y="1748637"/>
              <a:ext cx="785793" cy="369332"/>
            </a:xfrm>
            <a:prstGeom prst="rect">
              <a:avLst/>
            </a:prstGeom>
            <a:noFill/>
            <a:ln>
              <a:solidFill>
                <a:schemeClr val="accent1">
                  <a:lumMod val="75000"/>
                </a:schemeClr>
              </a:solidFill>
            </a:ln>
          </p:spPr>
          <p:txBody>
            <a:bodyPr wrap="none" rtlCol="0">
              <a:spAutoFit/>
            </a:bodyPr>
            <a:lstStyle/>
            <a:p>
              <a:r>
                <a:rPr lang="en-US" dirty="0"/>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2" y="675911"/>
            <a:ext cx="4445078"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4" cy="369332"/>
            </a:xfrm>
            <a:prstGeom prst="rect">
              <a:avLst/>
            </a:prstGeom>
            <a:noFill/>
            <a:ln>
              <a:solidFill>
                <a:schemeClr val="accent1">
                  <a:lumMod val="75000"/>
                </a:schemeClr>
              </a:solidFill>
            </a:ln>
          </p:spPr>
          <p:txBody>
            <a:bodyPr wrap="none" rtlCol="0">
              <a:spAutoFit/>
            </a:bodyPr>
            <a:lstStyle/>
            <a:p>
              <a:r>
                <a:rPr lang="en-US" dirty="0"/>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4"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7" y="5245661"/>
            <a:ext cx="2387577" cy="338554"/>
          </a:xfrm>
          <a:prstGeom prst="rect">
            <a:avLst/>
          </a:prstGeom>
          <a:noFill/>
          <a:ln w="12700">
            <a:solidFill>
              <a:srgbClr val="FF0000"/>
            </a:solidFill>
          </a:ln>
        </p:spPr>
        <p:txBody>
          <a:bodyPr wrap="none" rtlCol="0">
            <a:spAutoFit/>
          </a:bodyPr>
          <a:lstStyle/>
          <a:p>
            <a:r>
              <a:rPr lang="en-US" sz="1600" dirty="0" err="1"/>
              <a:t>Reset_microPC</a:t>
            </a:r>
            <a:r>
              <a:rPr lang="en-US" sz="1600" dirty="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5" y="5734543"/>
            <a:ext cx="1837351" cy="338554"/>
          </a:xfrm>
          <a:prstGeom prst="rect">
            <a:avLst/>
          </a:prstGeom>
          <a:noFill/>
          <a:ln w="12700">
            <a:solidFill>
              <a:schemeClr val="accent6">
                <a:lumMod val="75000"/>
              </a:schemeClr>
            </a:solidFill>
          </a:ln>
        </p:spPr>
        <p:txBody>
          <a:bodyPr wrap="square" rtlCol="0">
            <a:spAutoFit/>
          </a:bodyPr>
          <a:lstStyle/>
          <a:p>
            <a:r>
              <a:rPr lang="en-US" sz="1600" dirty="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0"/>
            <a:ext cx="1440130" cy="2928"/>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1" y="6255211"/>
            <a:ext cx="1849214" cy="338554"/>
          </a:xfrm>
          <a:prstGeom prst="rect">
            <a:avLst/>
          </a:prstGeom>
          <a:noFill/>
          <a:ln w="12700">
            <a:solidFill>
              <a:schemeClr val="accent6">
                <a:lumMod val="75000"/>
              </a:schemeClr>
            </a:solidFill>
          </a:ln>
        </p:spPr>
        <p:txBody>
          <a:bodyPr wrap="square" rtlCol="0">
            <a:spAutoFit/>
          </a:bodyPr>
          <a:lstStyle/>
          <a:p>
            <a:r>
              <a:rPr lang="en-US" sz="1600" dirty="0"/>
              <a:t>Prog Counter </a:t>
            </a:r>
            <a:r>
              <a:rPr lang="en-US" sz="1600" dirty="0" err="1"/>
              <a:t>lsb</a:t>
            </a:r>
            <a:endParaRPr lang="en-US" sz="1600" dirty="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5"/>
            <a:ext cx="2977157" cy="105952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8" y="2564109"/>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0"/>
            <a:ext cx="1128237" cy="5391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8"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dirty="0"/>
              <a:t>Decimal</a:t>
            </a:r>
          </a:p>
          <a:p>
            <a:pPr algn="ctr"/>
            <a:r>
              <a:rPr lang="en-US" sz="800" dirty="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4" cy="486"/>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46" y="5775412"/>
            <a:ext cx="1237390" cy="369332"/>
            <a:chOff x="7341000" y="5775412"/>
            <a:chExt cx="1237390" cy="369332"/>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90" cy="369332"/>
            </a:xfrm>
            <a:prstGeom prst="rect">
              <a:avLst/>
            </a:prstGeom>
            <a:solidFill>
              <a:schemeClr val="bg1"/>
            </a:solidFill>
            <a:ln>
              <a:solidFill>
                <a:schemeClr val="accent1"/>
              </a:solidFill>
            </a:ln>
          </p:spPr>
          <p:txBody>
            <a:bodyPr wrap="none" rtlCol="0">
              <a:spAutoFit/>
            </a:bodyPr>
            <a:lstStyle/>
            <a:p>
              <a:r>
                <a:rPr lang="en-US" dirty="0"/>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6" y="5189265"/>
            <a:ext cx="659287" cy="459530"/>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36" y="5554432"/>
            <a:ext cx="3662412" cy="4056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9" action="ppaction://hlinksldjump"/>
              </a:rPr>
              <a:t>7</a:t>
            </a:r>
            <a:r>
              <a:rPr lang="en-US" sz="1200" dirty="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36" y="4864203"/>
            <a:ext cx="912837" cy="1095875"/>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10"/>
            <a:ext cx="748862" cy="765202"/>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6"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39" y="4611968"/>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6" y="32101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dirty="0"/>
              <a:t>Prog </a:t>
            </a:r>
          </a:p>
          <a:p>
            <a:pPr algn="ctr"/>
            <a:r>
              <a:rPr lang="en-US" sz="1200" dirty="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6" y="303775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6" y="496068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6" y="2249752"/>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39"/>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6"/>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5"/>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6" y="2540230"/>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a:t>
            </a:r>
            <a:r>
              <a:rPr lang="en-US" sz="1200">
                <a:solidFill>
                  <a:schemeClr val="bg1"/>
                </a:solidFill>
              </a:rPr>
              <a:t>5] </a:t>
            </a:r>
            <a:r>
              <a:rPr lang="en-US" sz="1200" dirty="0">
                <a:solidFill>
                  <a:schemeClr val="bg1"/>
                </a:solidFill>
              </a:rPr>
              <a:t>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3"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25</a:t>
            </a:fld>
            <a:endParaRPr lang="en-US" b="1" dirty="0">
              <a:solidFill>
                <a:schemeClr val="bg1"/>
              </a:solidFill>
            </a:endParaRPr>
          </a:p>
        </p:txBody>
      </p:sp>
    </p:spTree>
    <p:extLst>
      <p:ext uri="{BB962C8B-B14F-4D97-AF65-F5344CB8AC3E}">
        <p14:creationId xmlns:p14="http://schemas.microsoft.com/office/powerpoint/2010/main" val="35170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3"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8" y="551332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6" y="4592808"/>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0" y="3235567"/>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7"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7" y="3069498"/>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28828FBE-FA07-A2DE-0470-D0E8BBC5C8B4}"/>
              </a:ext>
            </a:extLst>
          </p:cNvPr>
          <p:cNvSpPr>
            <a:spLocks noGrp="1"/>
          </p:cNvSpPr>
          <p:nvPr>
            <p:ph type="ctrTitle"/>
          </p:nvPr>
        </p:nvSpPr>
        <p:spPr/>
        <p:txBody>
          <a:bodyPr/>
          <a:lstStyle/>
          <a:p>
            <a:r>
              <a:rPr lang="en-US" dirty="0"/>
              <a:t>Fetch State Machine</a:t>
            </a:r>
          </a:p>
        </p:txBody>
      </p:sp>
      <p:sp>
        <p:nvSpPr>
          <p:cNvPr id="8" name="Slide Number Placeholder 4">
            <a:extLst>
              <a:ext uri="{FF2B5EF4-FFF2-40B4-BE49-F238E27FC236}">
                <a16:creationId xmlns:a16="http://schemas.microsoft.com/office/drawing/2014/main" id="{F361A59A-DADA-F093-4387-CC02E8835BB2}"/>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26</a:t>
            </a:fld>
            <a:endParaRPr lang="en-US" b="1" dirty="0">
              <a:solidFill>
                <a:schemeClr val="bg1"/>
              </a:solidFill>
            </a:endParaRP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48" y="4673600"/>
            <a:ext cx="884100" cy="123034"/>
          </a:xfrm>
          <a:prstGeom prst="bentConnector3">
            <a:avLst>
              <a:gd name="adj1" fmla="val 50000"/>
            </a:avLst>
          </a:prstGeom>
          <a:ln/>
        </p:spPr>
        <p:style>
          <a:lnRef idx="2">
            <a:schemeClr val="accent6"/>
          </a:lnRef>
          <a:fillRef idx="0">
            <a:schemeClr val="accent6"/>
          </a:fillRef>
          <a:effectRef idx="1">
            <a:schemeClr val="accent6"/>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2"/>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7" y="3190637"/>
            <a:ext cx="1684217" cy="1244594"/>
          </a:xfrm>
          <a:prstGeom prst="bentConnector5">
            <a:avLst>
              <a:gd name="adj1" fmla="val -13573"/>
              <a:gd name="adj2" fmla="val 174333"/>
              <a:gd name="adj3" fmla="val 113573"/>
            </a:avLst>
          </a:prstGeom>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8" y="1420855"/>
            <a:ext cx="1684214" cy="3591766"/>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dirty="0"/>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7" y="1244348"/>
            <a:ext cx="3021169" cy="19423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6"/>
            <a:ext cx="2708408" cy="82210"/>
          </a:xfrm>
          <a:prstGeom prst="bentConnector3">
            <a:avLst>
              <a:gd name="adj1" fmla="val 42458"/>
            </a:avLst>
          </a:prstGeom>
          <a:ln/>
        </p:spPr>
        <p:style>
          <a:lnRef idx="2">
            <a:schemeClr val="accent2"/>
          </a:lnRef>
          <a:fillRef idx="0">
            <a:schemeClr val="accent2"/>
          </a:fillRef>
          <a:effectRef idx="1">
            <a:schemeClr val="accent2"/>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2" y="3354753"/>
            <a:ext cx="4445078"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7" y="1748637"/>
              <a:ext cx="785793" cy="369332"/>
            </a:xfrm>
            <a:prstGeom prst="rect">
              <a:avLst/>
            </a:prstGeom>
            <a:noFill/>
            <a:ln>
              <a:solidFill>
                <a:schemeClr val="accent1">
                  <a:lumMod val="75000"/>
                </a:schemeClr>
              </a:solidFill>
            </a:ln>
          </p:spPr>
          <p:txBody>
            <a:bodyPr wrap="none" rtlCol="0">
              <a:spAutoFit/>
            </a:bodyPr>
            <a:lstStyle/>
            <a:p>
              <a:r>
                <a:rPr lang="en-US" dirty="0"/>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2" y="675911"/>
            <a:ext cx="4445078"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4" cy="369332"/>
            </a:xfrm>
            <a:prstGeom prst="rect">
              <a:avLst/>
            </a:prstGeom>
            <a:noFill/>
            <a:ln>
              <a:solidFill>
                <a:schemeClr val="accent1">
                  <a:lumMod val="75000"/>
                </a:schemeClr>
              </a:solidFill>
            </a:ln>
          </p:spPr>
          <p:txBody>
            <a:bodyPr wrap="none" rtlCol="0">
              <a:spAutoFit/>
            </a:bodyPr>
            <a:lstStyle/>
            <a:p>
              <a:r>
                <a:rPr lang="en-US" dirty="0"/>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4"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7" y="5245661"/>
            <a:ext cx="2387577" cy="338554"/>
          </a:xfrm>
          <a:prstGeom prst="rect">
            <a:avLst/>
          </a:prstGeom>
          <a:noFill/>
          <a:ln w="12700">
            <a:solidFill>
              <a:srgbClr val="FF0000"/>
            </a:solidFill>
          </a:ln>
        </p:spPr>
        <p:txBody>
          <a:bodyPr wrap="none" rtlCol="0">
            <a:spAutoFit/>
          </a:bodyPr>
          <a:lstStyle/>
          <a:p>
            <a:r>
              <a:rPr lang="en-US" sz="1600" dirty="0" err="1"/>
              <a:t>Reset_microPC</a:t>
            </a:r>
            <a:r>
              <a:rPr lang="en-US" sz="1600" dirty="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5" y="5734543"/>
            <a:ext cx="1837351" cy="338554"/>
          </a:xfrm>
          <a:prstGeom prst="rect">
            <a:avLst/>
          </a:prstGeom>
          <a:noFill/>
          <a:ln w="12700">
            <a:solidFill>
              <a:schemeClr val="accent6">
                <a:lumMod val="75000"/>
              </a:schemeClr>
            </a:solidFill>
          </a:ln>
        </p:spPr>
        <p:txBody>
          <a:bodyPr wrap="square" rtlCol="0">
            <a:spAutoFit/>
          </a:bodyPr>
          <a:lstStyle/>
          <a:p>
            <a:r>
              <a:rPr lang="en-US" sz="1600" dirty="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0"/>
            <a:ext cx="1440130" cy="2928"/>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1" y="6255211"/>
            <a:ext cx="1849214" cy="338554"/>
          </a:xfrm>
          <a:prstGeom prst="rect">
            <a:avLst/>
          </a:prstGeom>
          <a:noFill/>
          <a:ln w="12700">
            <a:solidFill>
              <a:schemeClr val="accent6">
                <a:lumMod val="75000"/>
              </a:schemeClr>
            </a:solidFill>
          </a:ln>
        </p:spPr>
        <p:txBody>
          <a:bodyPr wrap="square" rtlCol="0">
            <a:spAutoFit/>
          </a:bodyPr>
          <a:lstStyle/>
          <a:p>
            <a:r>
              <a:rPr lang="en-US" sz="1600" dirty="0"/>
              <a:t>Prog Counter </a:t>
            </a:r>
            <a:r>
              <a:rPr lang="en-US" sz="1600" dirty="0" err="1"/>
              <a:t>lsb</a:t>
            </a:r>
            <a:endParaRPr lang="en-US" sz="1600" dirty="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5"/>
            <a:ext cx="2977157" cy="1059523"/>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8" y="2564109"/>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0"/>
            <a:ext cx="1128237" cy="5391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8"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dirty="0"/>
              <a:t>Decimal</a:t>
            </a:r>
          </a:p>
          <a:p>
            <a:pPr algn="ctr"/>
            <a:r>
              <a:rPr lang="en-US" sz="800" dirty="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4" cy="486"/>
          </a:xfrm>
          <a:prstGeom prst="line">
            <a:avLst/>
          </a:prstGeom>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46" y="5775412"/>
            <a:ext cx="1237390" cy="369332"/>
            <a:chOff x="7341000" y="5775412"/>
            <a:chExt cx="1237390" cy="369332"/>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90" cy="369332"/>
            </a:xfrm>
            <a:prstGeom prst="rect">
              <a:avLst/>
            </a:prstGeom>
            <a:solidFill>
              <a:schemeClr val="bg1"/>
            </a:solidFill>
            <a:ln>
              <a:solidFill>
                <a:schemeClr val="accent1"/>
              </a:solidFill>
            </a:ln>
          </p:spPr>
          <p:txBody>
            <a:bodyPr wrap="none" rtlCol="0">
              <a:spAutoFit/>
            </a:bodyPr>
            <a:lstStyle/>
            <a:p>
              <a:r>
                <a:rPr lang="en-US" dirty="0"/>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6" y="5189265"/>
            <a:ext cx="659287" cy="459530"/>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36" y="5554432"/>
            <a:ext cx="3662412" cy="4056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9" action="ppaction://hlinksldjump"/>
              </a:rPr>
              <a:t>7</a:t>
            </a:r>
            <a:r>
              <a:rPr lang="en-US" sz="1200" dirty="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36" y="4864203"/>
            <a:ext cx="912837" cy="1095875"/>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10"/>
            <a:ext cx="748862" cy="765202"/>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6"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39" y="4611968"/>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6" y="32101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dirty="0"/>
              <a:t>Prog </a:t>
            </a:r>
          </a:p>
          <a:p>
            <a:pPr algn="ctr"/>
            <a:r>
              <a:rPr lang="en-US" sz="1200" dirty="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6" y="303775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6" y="496068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6" y="2249752"/>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39"/>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6"/>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5"/>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6" y="2540230"/>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3"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26</a:t>
            </a:fld>
            <a:endParaRPr lang="en-US" b="1" dirty="0">
              <a:solidFill>
                <a:schemeClr val="bg1"/>
              </a:solidFill>
            </a:endParaRPr>
          </a:p>
        </p:txBody>
      </p:sp>
      <p:sp>
        <p:nvSpPr>
          <p:cNvPr id="6" name="TextBox 5">
            <a:extLst>
              <a:ext uri="{FF2B5EF4-FFF2-40B4-BE49-F238E27FC236}">
                <a16:creationId xmlns:a16="http://schemas.microsoft.com/office/drawing/2014/main" id="{D97A8347-D851-34A3-4903-0BFAD749F670}"/>
              </a:ext>
            </a:extLst>
          </p:cNvPr>
          <p:cNvSpPr txBox="1"/>
          <p:nvPr/>
        </p:nvSpPr>
        <p:spPr>
          <a:xfrm>
            <a:off x="2299299" y="3460902"/>
            <a:ext cx="300234" cy="307777"/>
          </a:xfrm>
          <a:prstGeom prst="rect">
            <a:avLst/>
          </a:prstGeom>
          <a:noFill/>
        </p:spPr>
        <p:txBody>
          <a:bodyPr wrap="square" rtlCol="0">
            <a:spAutoFit/>
          </a:bodyPr>
          <a:lstStyle/>
          <a:p>
            <a:r>
              <a:rPr lang="en-US" sz="1400" dirty="0"/>
              <a:t>1</a:t>
            </a:r>
          </a:p>
        </p:txBody>
      </p:sp>
      <p:sp>
        <p:nvSpPr>
          <p:cNvPr id="19" name="TextBox 18">
            <a:extLst>
              <a:ext uri="{FF2B5EF4-FFF2-40B4-BE49-F238E27FC236}">
                <a16:creationId xmlns:a16="http://schemas.microsoft.com/office/drawing/2014/main" id="{CAD85FFE-4A11-4FD3-A148-8382B588DB91}"/>
              </a:ext>
            </a:extLst>
          </p:cNvPr>
          <p:cNvSpPr txBox="1"/>
          <p:nvPr/>
        </p:nvSpPr>
        <p:spPr>
          <a:xfrm>
            <a:off x="4609905" y="2907807"/>
            <a:ext cx="300234" cy="307777"/>
          </a:xfrm>
          <a:prstGeom prst="rect">
            <a:avLst/>
          </a:prstGeom>
          <a:noFill/>
        </p:spPr>
        <p:txBody>
          <a:bodyPr wrap="square" rtlCol="0">
            <a:spAutoFit/>
          </a:bodyPr>
          <a:lstStyle/>
          <a:p>
            <a:r>
              <a:rPr lang="en-US" sz="1400" dirty="0"/>
              <a:t>1</a:t>
            </a:r>
          </a:p>
        </p:txBody>
      </p:sp>
      <p:sp>
        <p:nvSpPr>
          <p:cNvPr id="20" name="TextBox 19">
            <a:extLst>
              <a:ext uri="{FF2B5EF4-FFF2-40B4-BE49-F238E27FC236}">
                <a16:creationId xmlns:a16="http://schemas.microsoft.com/office/drawing/2014/main" id="{86CF2AF2-F452-0389-476F-44BF86B443BC}"/>
              </a:ext>
            </a:extLst>
          </p:cNvPr>
          <p:cNvSpPr txBox="1"/>
          <p:nvPr/>
        </p:nvSpPr>
        <p:spPr>
          <a:xfrm>
            <a:off x="4628488" y="3245041"/>
            <a:ext cx="300234" cy="307777"/>
          </a:xfrm>
          <a:prstGeom prst="rect">
            <a:avLst/>
          </a:prstGeom>
          <a:noFill/>
        </p:spPr>
        <p:txBody>
          <a:bodyPr wrap="square" rtlCol="0">
            <a:spAutoFit/>
          </a:bodyPr>
          <a:lstStyle/>
          <a:p>
            <a:r>
              <a:rPr lang="en-US" sz="1400" dirty="0"/>
              <a:t>0</a:t>
            </a:r>
          </a:p>
        </p:txBody>
      </p:sp>
      <p:sp>
        <p:nvSpPr>
          <p:cNvPr id="21" name="TextBox 20">
            <a:extLst>
              <a:ext uri="{FF2B5EF4-FFF2-40B4-BE49-F238E27FC236}">
                <a16:creationId xmlns:a16="http://schemas.microsoft.com/office/drawing/2014/main" id="{66DC6469-B54F-3402-996E-151D4CCB0AB7}"/>
              </a:ext>
            </a:extLst>
          </p:cNvPr>
          <p:cNvSpPr txBox="1"/>
          <p:nvPr/>
        </p:nvSpPr>
        <p:spPr>
          <a:xfrm>
            <a:off x="4683882" y="3610432"/>
            <a:ext cx="300234" cy="307777"/>
          </a:xfrm>
          <a:prstGeom prst="rect">
            <a:avLst/>
          </a:prstGeom>
          <a:noFill/>
        </p:spPr>
        <p:txBody>
          <a:bodyPr wrap="square" rtlCol="0">
            <a:spAutoFit/>
          </a:bodyPr>
          <a:lstStyle/>
          <a:p>
            <a:r>
              <a:rPr lang="en-US" sz="1400" dirty="0"/>
              <a:t>1</a:t>
            </a:r>
          </a:p>
        </p:txBody>
      </p:sp>
    </p:spTree>
    <p:extLst>
      <p:ext uri="{BB962C8B-B14F-4D97-AF65-F5344CB8AC3E}">
        <p14:creationId xmlns:p14="http://schemas.microsoft.com/office/powerpoint/2010/main" val="346761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up)">
                                      <p:cBhvr>
                                        <p:cTn id="48" dur="500"/>
                                        <p:tgtEl>
                                          <p:spTgt spid="8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left)">
                                      <p:cBhvr>
                                        <p:cTn id="56" dur="500"/>
                                        <p:tgtEl>
                                          <p:spTgt spid="8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up)">
                                      <p:cBhvr>
                                        <p:cTn id="61" dur="500"/>
                                        <p:tgtEl>
                                          <p:spTgt spid="6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500"/>
                                        <p:tgtEl>
                                          <p:spTgt spid="1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00"/>
                                        <p:tgtEl>
                                          <p:spTgt spid="43"/>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left)">
                                      <p:cBhvr>
                                        <p:cTn id="79" dur="500"/>
                                        <p:tgtEl>
                                          <p:spTgt spid="6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right)">
                                      <p:cBhvr>
                                        <p:cTn id="84" dur="500"/>
                                        <p:tgtEl>
                                          <p:spTgt spid="1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22" presetClass="entr" presetSubtype="2"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right)">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left)">
                                      <p:cBhvr>
                                        <p:cTn id="96" dur="500"/>
                                        <p:tgtEl>
                                          <p:spTgt spid="7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500"/>
                                        <p:tgtEl>
                                          <p:spTgt spid="61"/>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wipe(left)">
                                      <p:cBhvr>
                                        <p:cTn id="103" dur="500"/>
                                        <p:tgtEl>
                                          <p:spTgt spid="7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1" nodeType="clickEffect">
                                  <p:stCondLst>
                                    <p:cond delay="0"/>
                                  </p:stCondLst>
                                  <p:childTnLst>
                                    <p:set>
                                      <p:cBhvr>
                                        <p:cTn id="107" dur="1" fill="hold">
                                          <p:stCondLst>
                                            <p:cond delay="0"/>
                                          </p:stCondLst>
                                        </p:cTn>
                                        <p:tgtEl>
                                          <p:spTgt spid="82"/>
                                        </p:tgtEl>
                                        <p:attrNameLst>
                                          <p:attrName>style.visibility</p:attrName>
                                        </p:attrNameLst>
                                      </p:cBhvr>
                                      <p:to>
                                        <p:strVal val="visible"/>
                                      </p:to>
                                    </p:set>
                                    <p:animEffect transition="in" filter="wipe(left)">
                                      <p:cBhvr>
                                        <p:cTn id="108" dur="500"/>
                                        <p:tgtEl>
                                          <p:spTgt spid="82"/>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500"/>
                                        <p:tgtEl>
                                          <p:spTgt spid="10"/>
                                        </p:tgtEl>
                                      </p:cBhvr>
                                    </p:animEffect>
                                  </p:childTnLst>
                                </p:cTn>
                              </p:par>
                            </p:childTnLst>
                          </p:cTn>
                        </p:par>
                        <p:par>
                          <p:cTn id="113" fill="hold">
                            <p:stCondLst>
                              <p:cond delay="1000"/>
                            </p:stCondLst>
                            <p:childTnLst>
                              <p:par>
                                <p:cTn id="114" presetID="22" presetClass="entr" presetSubtype="8" fill="hold" nodeType="after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wipe(left)">
                                      <p:cBhvr>
                                        <p:cTn id="116" dur="500"/>
                                        <p:tgtEl>
                                          <p:spTgt spid="51"/>
                                        </p:tgtEl>
                                      </p:cBhvr>
                                    </p:animEffect>
                                  </p:childTnLst>
                                </p:cTn>
                              </p:par>
                            </p:childTnLst>
                          </p:cTn>
                        </p:par>
                        <p:par>
                          <p:cTn id="117" fill="hold">
                            <p:stCondLst>
                              <p:cond delay="1500"/>
                            </p:stCondLst>
                            <p:childTnLst>
                              <p:par>
                                <p:cTn id="118" presetID="22" presetClass="entr" presetSubtype="8" fill="hold" grpId="0" nodeType="after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left)">
                                      <p:cBhvr>
                                        <p:cTn id="120" dur="500"/>
                                        <p:tgtEl>
                                          <p:spTgt spid="21"/>
                                        </p:tgtEl>
                                      </p:cBhvr>
                                    </p:animEffect>
                                  </p:childTnLst>
                                </p:cTn>
                              </p:par>
                            </p:childTnLst>
                          </p:cTn>
                        </p:par>
                        <p:par>
                          <p:cTn id="121" fill="hold">
                            <p:stCondLst>
                              <p:cond delay="2000"/>
                            </p:stCondLst>
                            <p:childTnLst>
                              <p:par>
                                <p:cTn id="122" presetID="22" presetClass="entr" presetSubtype="1" fill="hold" grpId="0" nodeType="after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wipe(up)">
                                      <p:cBhvr>
                                        <p:cTn id="124" dur="500"/>
                                        <p:tgtEl>
                                          <p:spTgt spid="49"/>
                                        </p:tgtEl>
                                      </p:cBhvr>
                                    </p:animEffect>
                                  </p:childTnLst>
                                </p:cTn>
                              </p:par>
                              <p:par>
                                <p:cTn id="125" presetID="22" presetClass="exit" presetSubtype="8" fill="hold" grpId="1" nodeType="withEffect">
                                  <p:stCondLst>
                                    <p:cond delay="0"/>
                                  </p:stCondLst>
                                  <p:childTnLst>
                                    <p:animEffect transition="out" filter="wipe(left)">
                                      <p:cBhvr>
                                        <p:cTn id="126" dur="500"/>
                                        <p:tgtEl>
                                          <p:spTgt spid="45"/>
                                        </p:tgtEl>
                                      </p:cBhvr>
                                    </p:animEffect>
                                    <p:set>
                                      <p:cBhvr>
                                        <p:cTn id="127" dur="1" fill="hold">
                                          <p:stCondLst>
                                            <p:cond delay="499"/>
                                          </p:stCondLst>
                                        </p:cTn>
                                        <p:tgtEl>
                                          <p:spTgt spid="4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6"/>
                                        </p:tgtEl>
                                      </p:cBhvr>
                                    </p:animEffect>
                                    <p:set>
                                      <p:cBhvr>
                                        <p:cTn id="130" dur="1" fill="hold">
                                          <p:stCondLst>
                                            <p:cond delay="499"/>
                                          </p:stCondLst>
                                        </p:cTn>
                                        <p:tgtEl>
                                          <p:spTgt spid="6"/>
                                        </p:tgtEl>
                                        <p:attrNameLst>
                                          <p:attrName>style.visibility</p:attrName>
                                        </p:attrNameLst>
                                      </p:cBhvr>
                                      <p:to>
                                        <p:strVal val="hidden"/>
                                      </p:to>
                                    </p:set>
                                  </p:childTnLst>
                                </p:cTn>
                              </p:par>
                              <p:par>
                                <p:cTn id="131" presetID="22" presetClass="exit" presetSubtype="8" fill="hold" nodeType="withEffect">
                                  <p:stCondLst>
                                    <p:cond delay="0"/>
                                  </p:stCondLst>
                                  <p:childTnLst>
                                    <p:animEffect transition="out" filter="wipe(left)">
                                      <p:cBhvr>
                                        <p:cTn id="132" dur="500"/>
                                        <p:tgtEl>
                                          <p:spTgt spid="13"/>
                                        </p:tgtEl>
                                      </p:cBhvr>
                                    </p:animEffect>
                                    <p:set>
                                      <p:cBhvr>
                                        <p:cTn id="133" dur="1" fill="hold">
                                          <p:stCondLst>
                                            <p:cond delay="499"/>
                                          </p:stCondLst>
                                        </p:cTn>
                                        <p:tgtEl>
                                          <p:spTgt spid="13"/>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83"/>
                                        </p:tgtEl>
                                      </p:cBhvr>
                                    </p:animEffect>
                                    <p:set>
                                      <p:cBhvr>
                                        <p:cTn id="136" dur="1" fill="hold">
                                          <p:stCondLst>
                                            <p:cond delay="499"/>
                                          </p:stCondLst>
                                        </p:cTn>
                                        <p:tgtEl>
                                          <p:spTgt spid="83"/>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19"/>
                                        </p:tgtEl>
                                      </p:cBhvr>
                                    </p:animEffect>
                                    <p:set>
                                      <p:cBhvr>
                                        <p:cTn id="139" dur="1" fill="hold">
                                          <p:stCondLst>
                                            <p:cond delay="499"/>
                                          </p:stCondLst>
                                        </p:cTn>
                                        <p:tgtEl>
                                          <p:spTgt spid="19"/>
                                        </p:tgtEl>
                                        <p:attrNameLst>
                                          <p:attrName>style.visibility</p:attrName>
                                        </p:attrNameLst>
                                      </p:cBhvr>
                                      <p:to>
                                        <p:strVal val="hidden"/>
                                      </p:to>
                                    </p:set>
                                  </p:childTnLst>
                                </p:cTn>
                              </p:par>
                              <p:par>
                                <p:cTn id="140" presetID="22" presetClass="exit" presetSubtype="8" fill="hold" nodeType="withEffect">
                                  <p:stCondLst>
                                    <p:cond delay="0"/>
                                  </p:stCondLst>
                                  <p:childTnLst>
                                    <p:animEffect transition="out" filter="wipe(left)">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9"/>
                                        </p:tgtEl>
                                      </p:cBhvr>
                                    </p:animEffect>
                                    <p:set>
                                      <p:cBhvr>
                                        <p:cTn id="145" dur="1" fill="hold">
                                          <p:stCondLst>
                                            <p:cond delay="499"/>
                                          </p:stCondLst>
                                        </p:cTn>
                                        <p:tgtEl>
                                          <p:spTgt spid="19"/>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50"/>
                                        </p:tgtEl>
                                      </p:cBhvr>
                                    </p:animEffect>
                                    <p:set>
                                      <p:cBhvr>
                                        <p:cTn id="148" dur="1" fill="hold">
                                          <p:stCondLst>
                                            <p:cond delay="499"/>
                                          </p:stCondLst>
                                        </p:cTn>
                                        <p:tgtEl>
                                          <p:spTgt spid="50"/>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62"/>
                                        </p:tgtEl>
                                      </p:cBhvr>
                                    </p:animEffect>
                                    <p:set>
                                      <p:cBhvr>
                                        <p:cTn id="151" dur="1" fill="hold">
                                          <p:stCondLst>
                                            <p:cond delay="499"/>
                                          </p:stCondLst>
                                        </p:cTn>
                                        <p:tgtEl>
                                          <p:spTgt spid="62"/>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20"/>
                                        </p:tgtEl>
                                      </p:cBhvr>
                                    </p:animEffect>
                                    <p:set>
                                      <p:cBhvr>
                                        <p:cTn id="154" dur="1" fill="hold">
                                          <p:stCondLst>
                                            <p:cond delay="499"/>
                                          </p:stCondLst>
                                        </p:cTn>
                                        <p:tgtEl>
                                          <p:spTgt spid="20"/>
                                        </p:tgtEl>
                                        <p:attrNameLst>
                                          <p:attrName>style.visibility</p:attrName>
                                        </p:attrNameLst>
                                      </p:cBhvr>
                                      <p:to>
                                        <p:strVal val="hidden"/>
                                      </p:to>
                                    </p:set>
                                  </p:childTnLst>
                                </p:cTn>
                              </p:par>
                              <p:par>
                                <p:cTn id="155" presetID="22" presetClass="exit" presetSubtype="2" fill="hold" nodeType="withEffect">
                                  <p:stCondLst>
                                    <p:cond delay="0"/>
                                  </p:stCondLst>
                                  <p:childTnLst>
                                    <p:animEffect transition="out" filter="wipe(right)">
                                      <p:cBhvr>
                                        <p:cTn id="156" dur="500"/>
                                        <p:tgtEl>
                                          <p:spTgt spid="15"/>
                                        </p:tgtEl>
                                      </p:cBhvr>
                                    </p:animEffect>
                                    <p:set>
                                      <p:cBhvr>
                                        <p:cTn id="157" dur="1" fill="hold">
                                          <p:stCondLst>
                                            <p:cond delay="499"/>
                                          </p:stCondLst>
                                        </p:cTn>
                                        <p:tgtEl>
                                          <p:spTgt spid="15"/>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77"/>
                                        </p:tgtEl>
                                      </p:cBhvr>
                                    </p:animEffect>
                                    <p:set>
                                      <p:cBhvr>
                                        <p:cTn id="160" dur="1" fill="hold">
                                          <p:stCondLst>
                                            <p:cond delay="499"/>
                                          </p:stCondLst>
                                        </p:cTn>
                                        <p:tgtEl>
                                          <p:spTgt spid="77"/>
                                        </p:tgtEl>
                                        <p:attrNameLst>
                                          <p:attrName>style.visibility</p:attrName>
                                        </p:attrNameLst>
                                      </p:cBhvr>
                                      <p:to>
                                        <p:strVal val="hidden"/>
                                      </p:to>
                                    </p:set>
                                  </p:childTnLst>
                                </p:cTn>
                              </p:par>
                              <p:par>
                                <p:cTn id="161" presetID="22" presetClass="exit" presetSubtype="8" fill="hold" nodeType="withEffect">
                                  <p:stCondLst>
                                    <p:cond delay="0"/>
                                  </p:stCondLst>
                                  <p:childTnLst>
                                    <p:animEffect transition="out" filter="wipe(left)">
                                      <p:cBhvr>
                                        <p:cTn id="162" dur="500"/>
                                        <p:tgtEl>
                                          <p:spTgt spid="81"/>
                                        </p:tgtEl>
                                      </p:cBhvr>
                                    </p:animEffect>
                                    <p:set>
                                      <p:cBhvr>
                                        <p:cTn id="163" dur="1" fill="hold">
                                          <p:stCondLst>
                                            <p:cond delay="499"/>
                                          </p:stCondLst>
                                        </p:cTn>
                                        <p:tgtEl>
                                          <p:spTgt spid="81"/>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75"/>
                                        </p:tgtEl>
                                      </p:cBhvr>
                                    </p:animEffect>
                                    <p:set>
                                      <p:cBhvr>
                                        <p:cTn id="166" dur="1" fill="hold">
                                          <p:stCondLst>
                                            <p:cond delay="499"/>
                                          </p:stCondLst>
                                        </p:cTn>
                                        <p:tgtEl>
                                          <p:spTgt spid="75"/>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61"/>
                                        </p:tgtEl>
                                      </p:cBhvr>
                                    </p:animEffect>
                                    <p:set>
                                      <p:cBhvr>
                                        <p:cTn id="169" dur="1" fill="hold">
                                          <p:stCondLst>
                                            <p:cond delay="499"/>
                                          </p:stCondLst>
                                        </p:cTn>
                                        <p:tgtEl>
                                          <p:spTgt spid="61"/>
                                        </p:tgtEl>
                                        <p:attrNameLst>
                                          <p:attrName>style.visibility</p:attrName>
                                        </p:attrNameLst>
                                      </p:cBhvr>
                                      <p:to>
                                        <p:strVal val="hidden"/>
                                      </p:to>
                                    </p:set>
                                  </p:childTnLst>
                                </p:cTn>
                              </p:par>
                              <p:par>
                                <p:cTn id="170" presetID="22" presetClass="exit" presetSubtype="8" fill="hold" nodeType="withEffect">
                                  <p:stCondLst>
                                    <p:cond delay="0"/>
                                  </p:stCondLst>
                                  <p:childTnLst>
                                    <p:animEffect transition="out" filter="wipe(left)">
                                      <p:cBhvr>
                                        <p:cTn id="171" dur="500"/>
                                        <p:tgtEl>
                                          <p:spTgt spid="78"/>
                                        </p:tgtEl>
                                      </p:cBhvr>
                                    </p:animEffect>
                                    <p:set>
                                      <p:cBhvr>
                                        <p:cTn id="172" dur="1" fill="hold">
                                          <p:stCondLst>
                                            <p:cond delay="499"/>
                                          </p:stCondLst>
                                        </p:cTn>
                                        <p:tgtEl>
                                          <p:spTgt spid="78"/>
                                        </p:tgtEl>
                                        <p:attrNameLst>
                                          <p:attrName>style.visibility</p:attrName>
                                        </p:attrNameLst>
                                      </p:cBhvr>
                                      <p:to>
                                        <p:strVal val="hidden"/>
                                      </p:to>
                                    </p:set>
                                  </p:childTnLst>
                                </p:cTn>
                              </p:par>
                              <p:par>
                                <p:cTn id="173" presetID="22" presetClass="exit" presetSubtype="2" fill="hold" nodeType="withEffect">
                                  <p:stCondLst>
                                    <p:cond delay="0"/>
                                  </p:stCondLst>
                                  <p:childTnLst>
                                    <p:animEffect transition="out" filter="wipe(right)">
                                      <p:cBhvr>
                                        <p:cTn id="174" dur="500"/>
                                        <p:tgtEl>
                                          <p:spTgt spid="12"/>
                                        </p:tgtEl>
                                      </p:cBhvr>
                                    </p:animEffect>
                                    <p:set>
                                      <p:cBhvr>
                                        <p:cTn id="175" dur="1" fill="hold">
                                          <p:stCondLst>
                                            <p:cond delay="499"/>
                                          </p:stCondLst>
                                        </p:cTn>
                                        <p:tgtEl>
                                          <p:spTgt spid="12"/>
                                        </p:tgtEl>
                                        <p:attrNameLst>
                                          <p:attrName>style.visibility</p:attrName>
                                        </p:attrNameLst>
                                      </p:cBhvr>
                                      <p:to>
                                        <p:strVal val="hidden"/>
                                      </p:to>
                                    </p:set>
                                  </p:childTnLst>
                                </p:cTn>
                              </p:par>
                              <p:par>
                                <p:cTn id="176" presetID="22" presetClass="exit" presetSubtype="2" fill="hold" grpId="1" nodeType="withEffect">
                                  <p:stCondLst>
                                    <p:cond delay="0"/>
                                  </p:stCondLst>
                                  <p:childTnLst>
                                    <p:animEffect transition="out" filter="wipe(right)">
                                      <p:cBhvr>
                                        <p:cTn id="177" dur="500"/>
                                        <p:tgtEl>
                                          <p:spTgt spid="4"/>
                                        </p:tgtEl>
                                      </p:cBhvr>
                                    </p:animEffect>
                                    <p:set>
                                      <p:cBhvr>
                                        <p:cTn id="178" dur="1" fill="hold">
                                          <p:stCondLst>
                                            <p:cond delay="499"/>
                                          </p:stCondLst>
                                        </p:cTn>
                                        <p:tgtEl>
                                          <p:spTgt spid="4"/>
                                        </p:tgtEl>
                                        <p:attrNameLst>
                                          <p:attrName>style.visibility</p:attrName>
                                        </p:attrNameLst>
                                      </p:cBhvr>
                                      <p:to>
                                        <p:strVal val="hidden"/>
                                      </p:to>
                                    </p:set>
                                  </p:childTnLst>
                                </p:cTn>
                              </p:par>
                              <p:par>
                                <p:cTn id="179" presetID="22" presetClass="exit" presetSubtype="1" fill="hold" grpId="1" nodeType="withEffect">
                                  <p:stCondLst>
                                    <p:cond delay="0"/>
                                  </p:stCondLst>
                                  <p:childTnLst>
                                    <p:animEffect transition="out" filter="wipe(up)">
                                      <p:cBhvr>
                                        <p:cTn id="180" dur="500"/>
                                        <p:tgtEl>
                                          <p:spTgt spid="2"/>
                                        </p:tgtEl>
                                      </p:cBhvr>
                                    </p:animEffect>
                                    <p:set>
                                      <p:cBhvr>
                                        <p:cTn id="181" dur="1" fill="hold">
                                          <p:stCondLst>
                                            <p:cond delay="499"/>
                                          </p:stCondLst>
                                        </p:cTn>
                                        <p:tgtEl>
                                          <p:spTgt spid="2"/>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66"/>
                                        </p:tgtEl>
                                        <p:attrNameLst>
                                          <p:attrName>style.visibility</p:attrName>
                                        </p:attrNameLst>
                                      </p:cBhvr>
                                      <p:to>
                                        <p:strVal val="visible"/>
                                      </p:to>
                                    </p:set>
                                    <p:animEffect transition="in" filter="wipe(up)">
                                      <p:cBhvr>
                                        <p:cTn id="186" dur="500"/>
                                        <p:tgtEl>
                                          <p:spTgt spid="66"/>
                                        </p:tgtEl>
                                      </p:cBhvr>
                                    </p:animEffect>
                                  </p:childTnLst>
                                </p:cTn>
                              </p:par>
                              <p:par>
                                <p:cTn id="187" presetID="22" presetClass="entr" presetSubtype="1" fill="hold" grpId="0" nodeType="withEffect">
                                  <p:stCondLst>
                                    <p:cond delay="0"/>
                                  </p:stCondLst>
                                  <p:childTnLst>
                                    <p:set>
                                      <p:cBhvr>
                                        <p:cTn id="188" dur="1" fill="hold">
                                          <p:stCondLst>
                                            <p:cond delay="0"/>
                                          </p:stCondLst>
                                        </p:cTn>
                                        <p:tgtEl>
                                          <p:spTgt spid="74"/>
                                        </p:tgtEl>
                                        <p:attrNameLst>
                                          <p:attrName>style.visibility</p:attrName>
                                        </p:attrNameLst>
                                      </p:cBhvr>
                                      <p:to>
                                        <p:strVal val="visible"/>
                                      </p:to>
                                    </p:set>
                                    <p:animEffect transition="in" filter="wipe(up)">
                                      <p:cBhvr>
                                        <p:cTn id="189" dur="500"/>
                                        <p:tgtEl>
                                          <p:spTgt spid="74"/>
                                        </p:tgtEl>
                                      </p:cBhvr>
                                    </p:animEffect>
                                  </p:childTnLst>
                                </p:cTn>
                              </p:par>
                              <p:par>
                                <p:cTn id="190" presetID="22" presetClass="entr" presetSubtype="1" fill="hold" grpId="0" nodeType="with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wipe(up)">
                                      <p:cBhvr>
                                        <p:cTn id="192" dur="500"/>
                                        <p:tgtEl>
                                          <p:spTgt spid="72"/>
                                        </p:tgtEl>
                                      </p:cBhvr>
                                    </p:animEffect>
                                  </p:childTnLst>
                                </p:cTn>
                              </p:par>
                              <p:par>
                                <p:cTn id="193" presetID="22" presetClass="entr" presetSubtype="1" fill="hold" grpId="0" nodeType="with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wipe(up)">
                                      <p:cBhvr>
                                        <p:cTn id="195" dur="500"/>
                                        <p:tgtEl>
                                          <p:spTgt spid="59"/>
                                        </p:tgtEl>
                                      </p:cBhvr>
                                    </p:animEffect>
                                  </p:childTnLst>
                                </p:cTn>
                              </p:par>
                              <p:par>
                                <p:cTn id="196" presetID="22" presetClass="entr" presetSubtype="1" fill="hold" grpId="0" nodeType="withEffect">
                                  <p:stCondLst>
                                    <p:cond delay="0"/>
                                  </p:stCondLst>
                                  <p:childTnLst>
                                    <p:set>
                                      <p:cBhvr>
                                        <p:cTn id="197" dur="1" fill="hold">
                                          <p:stCondLst>
                                            <p:cond delay="0"/>
                                          </p:stCondLst>
                                        </p:cTn>
                                        <p:tgtEl>
                                          <p:spTgt spid="73"/>
                                        </p:tgtEl>
                                        <p:attrNameLst>
                                          <p:attrName>style.visibility</p:attrName>
                                        </p:attrNameLst>
                                      </p:cBhvr>
                                      <p:to>
                                        <p:strVal val="visible"/>
                                      </p:to>
                                    </p:set>
                                    <p:animEffect transition="in" filter="wipe(up)">
                                      <p:cBhvr>
                                        <p:cTn id="198" dur="500"/>
                                        <p:tgtEl>
                                          <p:spTgt spid="73"/>
                                        </p:tgtEl>
                                      </p:cBhvr>
                                    </p:animEffect>
                                  </p:childTnLst>
                                </p:cTn>
                              </p:par>
                              <p:par>
                                <p:cTn id="199" presetID="22" presetClass="entr" presetSubtype="1" fill="hold" grpId="0"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wipe(up)">
                                      <p:cBhvr>
                                        <p:cTn id="201" dur="500"/>
                                        <p:tgtEl>
                                          <p:spTgt spid="67"/>
                                        </p:tgtEl>
                                      </p:cBhvr>
                                    </p:animEffect>
                                  </p:childTnLst>
                                </p:cTn>
                              </p:par>
                              <p:par>
                                <p:cTn id="202" presetID="22" presetClass="entr" presetSubtype="1" fill="hold" grpId="0" nodeType="with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wipe(up)">
                                      <p:cBhvr>
                                        <p:cTn id="204" dur="500"/>
                                        <p:tgtEl>
                                          <p:spTgt spid="60"/>
                                        </p:tgtEl>
                                      </p:cBhvr>
                                    </p:animEffect>
                                  </p:childTnLst>
                                </p:cTn>
                              </p:par>
                              <p:par>
                                <p:cTn id="205" presetID="22" presetClass="exit" presetSubtype="1" fill="hold" grpId="1" nodeType="withEffect">
                                  <p:stCondLst>
                                    <p:cond delay="0"/>
                                  </p:stCondLst>
                                  <p:childTnLst>
                                    <p:animEffect transition="out" filter="wipe(up)">
                                      <p:cBhvr>
                                        <p:cTn id="206" dur="500"/>
                                        <p:tgtEl>
                                          <p:spTgt spid="49"/>
                                        </p:tgtEl>
                                      </p:cBhvr>
                                    </p:animEffect>
                                    <p:set>
                                      <p:cBhvr>
                                        <p:cTn id="207" dur="1" fill="hold">
                                          <p:stCondLst>
                                            <p:cond delay="499"/>
                                          </p:stCondLst>
                                        </p:cTn>
                                        <p:tgtEl>
                                          <p:spTgt spid="49"/>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38"/>
                                        </p:tgtEl>
                                        <p:attrNameLst>
                                          <p:attrName>style.visibility</p:attrName>
                                        </p:attrNameLst>
                                      </p:cBhvr>
                                      <p:to>
                                        <p:strVal val="visible"/>
                                      </p:to>
                                    </p:set>
                                    <p:animEffect transition="in" filter="wipe(left)">
                                      <p:cBhvr>
                                        <p:cTn id="212" dur="500"/>
                                        <p:tgtEl>
                                          <p:spTgt spid="38"/>
                                        </p:tgtEl>
                                      </p:cBhvr>
                                    </p:animEffect>
                                  </p:childTnLst>
                                </p:cTn>
                              </p:par>
                            </p:childTnLst>
                          </p:cTn>
                        </p:par>
                        <p:par>
                          <p:cTn id="213" fill="hold">
                            <p:stCondLst>
                              <p:cond delay="500"/>
                            </p:stCondLst>
                            <p:childTnLst>
                              <p:par>
                                <p:cTn id="214" presetID="22" presetClass="entr" presetSubtype="8" fill="hold" nodeType="afterEffect">
                                  <p:stCondLst>
                                    <p:cond delay="0"/>
                                  </p:stCondLst>
                                  <p:childTnLst>
                                    <p:set>
                                      <p:cBhvr>
                                        <p:cTn id="215" dur="1" fill="hold">
                                          <p:stCondLst>
                                            <p:cond delay="0"/>
                                          </p:stCondLst>
                                        </p:cTn>
                                        <p:tgtEl>
                                          <p:spTgt spid="17"/>
                                        </p:tgtEl>
                                        <p:attrNameLst>
                                          <p:attrName>style.visibility</p:attrName>
                                        </p:attrNameLst>
                                      </p:cBhvr>
                                      <p:to>
                                        <p:strVal val="visible"/>
                                      </p:to>
                                    </p:set>
                                    <p:animEffect transition="in" filter="wipe(left)">
                                      <p:cBhvr>
                                        <p:cTn id="216" dur="500"/>
                                        <p:tgtEl>
                                          <p:spTgt spid="17"/>
                                        </p:tgtEl>
                                      </p:cBhvr>
                                    </p:animEffect>
                                  </p:childTnLst>
                                </p:cTn>
                              </p:par>
                            </p:childTnLst>
                          </p:cTn>
                        </p:par>
                        <p:par>
                          <p:cTn id="217" fill="hold">
                            <p:stCondLst>
                              <p:cond delay="1000"/>
                            </p:stCondLst>
                            <p:childTnLst>
                              <p:par>
                                <p:cTn id="218" presetID="10" presetClass="entr" presetSubtype="0" fill="hold" grpId="0" nodeType="afterEffect">
                                  <p:stCondLst>
                                    <p:cond delay="0"/>
                                  </p:stCondLst>
                                  <p:childTnLst>
                                    <p:set>
                                      <p:cBhvr>
                                        <p:cTn id="219" dur="1" fill="hold">
                                          <p:stCondLst>
                                            <p:cond delay="0"/>
                                          </p:stCondLst>
                                        </p:cTn>
                                        <p:tgtEl>
                                          <p:spTgt spid="79"/>
                                        </p:tgtEl>
                                        <p:attrNameLst>
                                          <p:attrName>style.visibility</p:attrName>
                                        </p:attrNameLst>
                                      </p:cBhvr>
                                      <p:to>
                                        <p:strVal val="visible"/>
                                      </p:to>
                                    </p:set>
                                    <p:animEffect transition="in" filter="fade">
                                      <p:cBhvr>
                                        <p:cTn id="220" dur="500"/>
                                        <p:tgtEl>
                                          <p:spTgt spid="79"/>
                                        </p:tgtEl>
                                      </p:cBhvr>
                                    </p:animEffect>
                                  </p:childTnLst>
                                </p:cTn>
                              </p:par>
                            </p:childTnLst>
                          </p:cTn>
                        </p:par>
                        <p:par>
                          <p:cTn id="221" fill="hold">
                            <p:stCondLst>
                              <p:cond delay="1500"/>
                            </p:stCondLst>
                            <p:childTnLst>
                              <p:par>
                                <p:cTn id="222" presetID="22" presetClass="entr" presetSubtype="8" fill="hold" nodeType="afterEffect">
                                  <p:stCondLst>
                                    <p:cond delay="0"/>
                                  </p:stCondLst>
                                  <p:childTnLst>
                                    <p:set>
                                      <p:cBhvr>
                                        <p:cTn id="223" dur="1" fill="hold">
                                          <p:stCondLst>
                                            <p:cond delay="0"/>
                                          </p:stCondLst>
                                        </p:cTn>
                                        <p:tgtEl>
                                          <p:spTgt spid="44"/>
                                        </p:tgtEl>
                                        <p:attrNameLst>
                                          <p:attrName>style.visibility</p:attrName>
                                        </p:attrNameLst>
                                      </p:cBhvr>
                                      <p:to>
                                        <p:strVal val="visible"/>
                                      </p:to>
                                    </p:set>
                                    <p:animEffect transition="in" filter="wipe(left)">
                                      <p:cBhvr>
                                        <p:cTn id="224" dur="500"/>
                                        <p:tgtEl>
                                          <p:spTgt spid="44"/>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33"/>
                                        </p:tgtEl>
                                        <p:attrNameLst>
                                          <p:attrName>style.visibility</p:attrName>
                                        </p:attrNameLst>
                                      </p:cBhvr>
                                      <p:to>
                                        <p:strVal val="visible"/>
                                      </p:to>
                                    </p:set>
                                    <p:animEffect transition="in" filter="fade">
                                      <p:cBhvr>
                                        <p:cTn id="227" dur="500"/>
                                        <p:tgtEl>
                                          <p:spTgt spid="33"/>
                                        </p:tgtEl>
                                      </p:cBhvr>
                                    </p:animEffect>
                                  </p:childTnLst>
                                </p:cTn>
                              </p:par>
                              <p:par>
                                <p:cTn id="228" presetID="22" presetClass="entr" presetSubtype="4" fill="hold" nodeType="withEffect">
                                  <p:stCondLst>
                                    <p:cond delay="0"/>
                                  </p:stCondLst>
                                  <p:childTnLst>
                                    <p:set>
                                      <p:cBhvr>
                                        <p:cTn id="229" dur="1" fill="hold">
                                          <p:stCondLst>
                                            <p:cond delay="0"/>
                                          </p:stCondLst>
                                        </p:cTn>
                                        <p:tgtEl>
                                          <p:spTgt spid="65"/>
                                        </p:tgtEl>
                                        <p:attrNameLst>
                                          <p:attrName>style.visibility</p:attrName>
                                        </p:attrNameLst>
                                      </p:cBhvr>
                                      <p:to>
                                        <p:strVal val="visible"/>
                                      </p:to>
                                    </p:set>
                                    <p:animEffect transition="in" filter="wipe(down)">
                                      <p:cBhvr>
                                        <p:cTn id="230" dur="500"/>
                                        <p:tgtEl>
                                          <p:spTgt spid="65"/>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69"/>
                                        </p:tgtEl>
                                        <p:attrNameLst>
                                          <p:attrName>style.visibility</p:attrName>
                                        </p:attrNameLst>
                                      </p:cBhvr>
                                      <p:to>
                                        <p:strVal val="visible"/>
                                      </p:to>
                                    </p:set>
                                    <p:animEffect transition="in" filter="fade">
                                      <p:cBhvr>
                                        <p:cTn id="233" dur="500"/>
                                        <p:tgtEl>
                                          <p:spTgt spid="69"/>
                                        </p:tgtEl>
                                      </p:cBhvr>
                                    </p:animEffect>
                                  </p:childTnLst>
                                </p:cTn>
                              </p:par>
                            </p:childTnLst>
                          </p:cTn>
                        </p:par>
                        <p:par>
                          <p:cTn id="234" fill="hold">
                            <p:stCondLst>
                              <p:cond delay="2000"/>
                            </p:stCondLst>
                            <p:childTnLst>
                              <p:par>
                                <p:cTn id="235" presetID="22" presetClass="entr" presetSubtype="8" fill="hold" nodeType="afterEffect">
                                  <p:stCondLst>
                                    <p:cond delay="0"/>
                                  </p:stCondLst>
                                  <p:childTnLst>
                                    <p:set>
                                      <p:cBhvr>
                                        <p:cTn id="236" dur="1" fill="hold">
                                          <p:stCondLst>
                                            <p:cond delay="0"/>
                                          </p:stCondLst>
                                        </p:cTn>
                                        <p:tgtEl>
                                          <p:spTgt spid="9"/>
                                        </p:tgtEl>
                                        <p:attrNameLst>
                                          <p:attrName>style.visibility</p:attrName>
                                        </p:attrNameLst>
                                      </p:cBhvr>
                                      <p:to>
                                        <p:strVal val="visible"/>
                                      </p:to>
                                    </p:set>
                                    <p:animEffect transition="in" filter="wipe(left)">
                                      <p:cBhvr>
                                        <p:cTn id="237" dur="500"/>
                                        <p:tgtEl>
                                          <p:spTgt spid="9"/>
                                        </p:tgtEl>
                                      </p:cBhvr>
                                    </p:animEffect>
                                  </p:childTnLst>
                                </p:cTn>
                              </p:par>
                              <p:par>
                                <p:cTn id="238" presetID="22" presetClass="entr" presetSubtype="4" fill="hold" nodeType="withEffect">
                                  <p:stCondLst>
                                    <p:cond delay="0"/>
                                  </p:stCondLst>
                                  <p:childTnLst>
                                    <p:set>
                                      <p:cBhvr>
                                        <p:cTn id="239" dur="1" fill="hold">
                                          <p:stCondLst>
                                            <p:cond delay="0"/>
                                          </p:stCondLst>
                                        </p:cTn>
                                        <p:tgtEl>
                                          <p:spTgt spid="5"/>
                                        </p:tgtEl>
                                        <p:attrNameLst>
                                          <p:attrName>style.visibility</p:attrName>
                                        </p:attrNameLst>
                                      </p:cBhvr>
                                      <p:to>
                                        <p:strVal val="visible"/>
                                      </p:to>
                                    </p:set>
                                    <p:animEffect transition="in" filter="wipe(down)">
                                      <p:cBhvr>
                                        <p:cTn id="2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3" grpId="0" animBg="1"/>
      <p:bldP spid="63" grpId="0" animBg="1"/>
      <p:bldP spid="76" grpId="0" animBg="1"/>
      <p:bldP spid="80" grpId="0" animBg="1"/>
      <p:bldP spid="4" grpId="0" animBg="1"/>
      <p:bldP spid="4" grpId="1" animBg="1"/>
      <p:bldP spid="45" grpId="0" animBg="1"/>
      <p:bldP spid="45" grpId="1" animBg="1"/>
      <p:bldP spid="33" grpId="0" animBg="1"/>
      <p:bldP spid="69" grpId="0" animBg="1"/>
      <p:bldP spid="79" grpId="0" animBg="1"/>
      <p:bldP spid="82" grpId="0" animBg="1"/>
      <p:bldP spid="82" grpId="1" animBg="1"/>
      <p:bldP spid="2" grpId="0" animBg="1"/>
      <p:bldP spid="2" grpId="1" animBg="1"/>
      <p:bldP spid="49" grpId="0" animBg="1"/>
      <p:bldP spid="49" grpId="1" animBg="1"/>
      <p:bldP spid="61" grpId="0" animBg="1"/>
      <p:bldP spid="61" grpId="1" animBg="1"/>
      <p:bldP spid="66" grpId="0" animBg="1"/>
      <p:bldP spid="67" grpId="0" animBg="1"/>
      <p:bldP spid="72" grpId="0" animBg="1"/>
      <p:bldP spid="59" grpId="0" animBg="1"/>
      <p:bldP spid="60" grpId="0" animBg="1"/>
      <p:bldP spid="73" grpId="0" animBg="1"/>
      <p:bldP spid="74" grpId="0" animBg="1"/>
      <p:bldP spid="75" grpId="0" animBg="1"/>
      <p:bldP spid="75" grpId="1" animBg="1"/>
      <p:bldP spid="77" grpId="0" animBg="1"/>
      <p:bldP spid="77" grpId="1" animBg="1"/>
      <p:bldP spid="83" grpId="0" animBg="1"/>
      <p:bldP spid="83" grpId="1" animBg="1"/>
      <p:bldP spid="6" grpId="0"/>
      <p:bldP spid="6" grpId="1"/>
      <p:bldP spid="19" grpId="0"/>
      <p:bldP spid="19" grpId="1"/>
      <p:bldP spid="19" grpId="2"/>
      <p:bldP spid="20" grpId="0"/>
      <p:bldP spid="20" grpId="1"/>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A509D7D-83CC-4D21-9FD6-38EF2ECCAAD5}"/>
              </a:ext>
            </a:extLst>
          </p:cNvPr>
          <p:cNvSpPr/>
          <p:nvPr/>
        </p:nvSpPr>
        <p:spPr>
          <a:xfrm>
            <a:off x="3057945" y="4163476"/>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3271930" y="3861018"/>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5746028" y="3815866"/>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593292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8599251" y="4024432"/>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8863211" y="3885388"/>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sz="2400" dirty="0"/>
              <a:t>OpCode Decoder</a:t>
            </a:r>
          </a:p>
        </p:txBody>
      </p:sp>
      <p:sp>
        <p:nvSpPr>
          <p:cNvPr id="23" name="Slide Number Placeholder 4">
            <a:extLst>
              <a:ext uri="{FF2B5EF4-FFF2-40B4-BE49-F238E27FC236}">
                <a16:creationId xmlns:a16="http://schemas.microsoft.com/office/drawing/2014/main" id="{7EC186F3-6B60-004B-751F-2214912E1AE6}"/>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27</a:t>
            </a:fld>
            <a:endParaRPr lang="en-US" b="1" dirty="0">
              <a:solidFill>
                <a:schemeClr val="bg1"/>
              </a:solidFill>
            </a:endParaRPr>
          </a:p>
        </p:txBody>
      </p:sp>
      <p:grpSp>
        <p:nvGrpSpPr>
          <p:cNvPr id="7" name="Group 6">
            <a:extLst>
              <a:ext uri="{FF2B5EF4-FFF2-40B4-BE49-F238E27FC236}">
                <a16:creationId xmlns:a16="http://schemas.microsoft.com/office/drawing/2014/main" id="{03C00095-BA96-519F-F41D-4516DF393FAC}"/>
              </a:ext>
            </a:extLst>
          </p:cNvPr>
          <p:cNvGrpSpPr/>
          <p:nvPr/>
        </p:nvGrpSpPr>
        <p:grpSpPr>
          <a:xfrm>
            <a:off x="4154573" y="1053547"/>
            <a:ext cx="2301769" cy="3972732"/>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4635" y="2855246"/>
              <a:ext cx="1212191" cy="523220"/>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6830135" y="1053547"/>
            <a:ext cx="2301769" cy="3972732"/>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59934" y="2855246"/>
              <a:ext cx="1120820" cy="523220"/>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1479012" y="1053547"/>
            <a:ext cx="2301769" cy="3972732"/>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8950" y="2855246"/>
              <a:ext cx="1303563" cy="523220"/>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4751230"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4344272" y="5830393"/>
            <a:ext cx="1388674"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6387587"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6183267" y="3302542"/>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4652373" y="4624870"/>
            <a:ext cx="1875483" cy="5355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4959164" y="4744766"/>
            <a:ext cx="1732518" cy="438737"/>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3437900" y="3945961"/>
            <a:ext cx="1830331" cy="193853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3623998" y="3848336"/>
            <a:ext cx="1527873" cy="2436242"/>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8373694" y="757874"/>
            <a:ext cx="954107" cy="307777"/>
            <a:chOff x="1992327" y="3559447"/>
            <a:chExt cx="954107" cy="307777"/>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954107" cy="307777"/>
            </a:xfrm>
            <a:prstGeom prst="rect">
              <a:avLst/>
            </a:prstGeom>
            <a:noFill/>
            <a:ln>
              <a:solidFill>
                <a:schemeClr val="accent1"/>
              </a:solidFill>
            </a:ln>
          </p:spPr>
          <p:txBody>
            <a:bodyPr wrap="none" rtlCol="0">
              <a:spAutoFit/>
            </a:bodyPr>
            <a:lstStyle/>
            <a:p>
              <a:r>
                <a:rPr lang="en-US" sz="1400" dirty="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endCxn id="55" idx="1"/>
          </p:cNvCxnSpPr>
          <p:nvPr/>
        </p:nvCxnSpPr>
        <p:spPr>
          <a:xfrm rot="5400000" flipH="1" flipV="1">
            <a:off x="7629120" y="1337145"/>
            <a:ext cx="1169956" cy="319192"/>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5763134" y="587890"/>
            <a:ext cx="1067229" cy="307777"/>
            <a:chOff x="1992327" y="3559447"/>
            <a:chExt cx="1067229" cy="307777"/>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1045479" cy="307777"/>
            </a:xfrm>
            <a:prstGeom prst="rect">
              <a:avLst/>
            </a:prstGeom>
            <a:noFill/>
            <a:ln>
              <a:solidFill>
                <a:schemeClr val="accent1"/>
              </a:solidFill>
            </a:ln>
          </p:spPr>
          <p:txBody>
            <a:bodyPr wrap="none" rtlCol="0">
              <a:spAutoFit/>
            </a:bodyPr>
            <a:lstStyle/>
            <a:p>
              <a:r>
                <a:rPr lang="en-US" sz="1400" dirty="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5737486" y="1108068"/>
            <a:ext cx="1067229" cy="307777"/>
            <a:chOff x="1992327" y="3559447"/>
            <a:chExt cx="1067229" cy="307777"/>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1064715" cy="307777"/>
            </a:xfrm>
            <a:prstGeom prst="rect">
              <a:avLst/>
            </a:prstGeom>
            <a:noFill/>
            <a:ln>
              <a:solidFill>
                <a:schemeClr val="accent1"/>
              </a:solidFill>
            </a:ln>
          </p:spPr>
          <p:txBody>
            <a:bodyPr wrap="none" rtlCol="0">
              <a:spAutoFit/>
            </a:bodyPr>
            <a:lstStyle/>
            <a:p>
              <a:r>
                <a:rPr lang="en-US" sz="1400" dirty="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4267001" y="819050"/>
            <a:ext cx="1573404" cy="141886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5195442" y="1261957"/>
            <a:ext cx="542045" cy="9267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hlinkClick r:id="rId7" action="ppaction://hlinksldjump"/>
            <a:extLst>
              <a:ext uri="{FF2B5EF4-FFF2-40B4-BE49-F238E27FC236}">
                <a16:creationId xmlns:a16="http://schemas.microsoft.com/office/drawing/2014/main" id="{65606891-B5E7-8179-6960-042FA940AB1D}"/>
              </a:ext>
            </a:extLst>
          </p:cNvPr>
          <p:cNvSpPr txBox="1"/>
          <p:nvPr/>
        </p:nvSpPr>
        <p:spPr>
          <a:xfrm>
            <a:off x="8214098" y="345813"/>
            <a:ext cx="1321196" cy="307777"/>
          </a:xfrm>
          <a:prstGeom prst="rect">
            <a:avLst/>
          </a:prstGeom>
          <a:solidFill>
            <a:schemeClr val="bg1"/>
          </a:solidFill>
          <a:ln>
            <a:solidFill>
              <a:schemeClr val="tx2"/>
            </a:solidFill>
          </a:ln>
        </p:spPr>
        <p:txBody>
          <a:bodyPr wrap="none" rtlCol="0">
            <a:spAutoFit/>
          </a:bodyPr>
          <a:lstStyle/>
          <a:p>
            <a:r>
              <a:rPr lang="en-US" sz="1400" dirty="0"/>
              <a:t>Op Code 1: BRK</a:t>
            </a:r>
          </a:p>
        </p:txBody>
      </p:sp>
      <p:cxnSp>
        <p:nvCxnSpPr>
          <p:cNvPr id="74" name="Connector: Elbow 73">
            <a:extLst>
              <a:ext uri="{FF2B5EF4-FFF2-40B4-BE49-F238E27FC236}">
                <a16:creationId xmlns:a16="http://schemas.microsoft.com/office/drawing/2014/main" id="{CA46E3AE-745F-5082-3ED9-EC386C0A6183}"/>
              </a:ext>
            </a:extLst>
          </p:cNvPr>
          <p:cNvCxnSpPr>
            <a:endCxn id="72" idx="1"/>
          </p:cNvCxnSpPr>
          <p:nvPr/>
        </p:nvCxnSpPr>
        <p:spPr>
          <a:xfrm rot="5400000" flipH="1" flipV="1">
            <a:off x="6825064" y="728739"/>
            <a:ext cx="1618071" cy="1159998"/>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8561821" y="1250059"/>
            <a:ext cx="1122423" cy="500137"/>
            <a:chOff x="1992327" y="3559447"/>
            <a:chExt cx="1122423" cy="500137"/>
          </a:xfrm>
        </p:grpSpPr>
        <p:sp>
          <p:nvSpPr>
            <p:cNvPr id="78" name="TextBox 77">
              <a:hlinkClick r:id="rId8" action="ppaction://hlinksldjump"/>
              <a:extLst>
                <a:ext uri="{FF2B5EF4-FFF2-40B4-BE49-F238E27FC236}">
                  <a16:creationId xmlns:a16="http://schemas.microsoft.com/office/drawing/2014/main" id="{AD13E39E-DA9A-9C20-A1CA-4CB2FADBB845}"/>
                </a:ext>
              </a:extLst>
            </p:cNvPr>
            <p:cNvSpPr txBox="1"/>
            <p:nvPr/>
          </p:nvSpPr>
          <p:spPr>
            <a:xfrm>
              <a:off x="1992327" y="3559447"/>
              <a:ext cx="1122423" cy="500137"/>
            </a:xfrm>
            <a:prstGeom prst="rect">
              <a:avLst/>
            </a:prstGeom>
            <a:noFill/>
            <a:ln>
              <a:solidFill>
                <a:schemeClr val="accent1"/>
              </a:solidFill>
            </a:ln>
          </p:spPr>
          <p:txBody>
            <a:bodyPr wrap="none" rtlCol="0">
              <a:spAutoFit/>
            </a:bodyPr>
            <a:lstStyle/>
            <a:p>
              <a:r>
                <a:rPr lang="en-US" sz="1600" dirty="0"/>
                <a:t>OpCode_7</a:t>
              </a:r>
            </a:p>
            <a:p>
              <a:r>
                <a:rPr lang="en-US" sz="1050" dirty="0"/>
                <a:t>BRANCH Relative</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endCxn id="78" idx="1"/>
          </p:cNvCxnSpPr>
          <p:nvPr/>
        </p:nvCxnSpPr>
        <p:spPr>
          <a:xfrm rot="5400000" flipH="1" flipV="1">
            <a:off x="8079136" y="1635090"/>
            <a:ext cx="617646" cy="34772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3445682" y="4232998"/>
            <a:ext cx="365806" cy="307777"/>
          </a:xfrm>
          <a:prstGeom prst="rect">
            <a:avLst/>
          </a:prstGeom>
          <a:solidFill>
            <a:schemeClr val="bg1"/>
          </a:solidFill>
        </p:spPr>
        <p:txBody>
          <a:bodyPr wrap="none" rtlCol="0">
            <a:spAutoFit/>
          </a:bodyPr>
          <a:lstStyle/>
          <a:p>
            <a:r>
              <a:rPr lang="en-US" sz="1400" dirty="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6086940" y="4192154"/>
            <a:ext cx="365806" cy="307777"/>
          </a:xfrm>
          <a:prstGeom prst="rect">
            <a:avLst/>
          </a:prstGeom>
          <a:solidFill>
            <a:schemeClr val="bg1"/>
          </a:solidFill>
        </p:spPr>
        <p:txBody>
          <a:bodyPr wrap="none" rtlCol="0">
            <a:spAutoFit/>
          </a:bodyPr>
          <a:lstStyle/>
          <a:p>
            <a:r>
              <a:rPr lang="en-US" sz="1400" dirty="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8294391" y="4192153"/>
            <a:ext cx="365806" cy="307777"/>
          </a:xfrm>
          <a:prstGeom prst="rect">
            <a:avLst/>
          </a:prstGeom>
          <a:solidFill>
            <a:schemeClr val="bg1"/>
          </a:solidFill>
        </p:spPr>
        <p:txBody>
          <a:bodyPr wrap="none" rtlCol="0">
            <a:spAutoFit/>
          </a:bodyPr>
          <a:lstStyle/>
          <a:p>
            <a:r>
              <a:rPr lang="en-US" sz="1400" dirty="0"/>
              <a:t>‘1’</a:t>
            </a:r>
          </a:p>
        </p:txBody>
      </p:sp>
      <p:pic>
        <p:nvPicPr>
          <p:cNvPr id="21" name="Picture 20">
            <a:hlinkClick r:id="rId9"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27</a:t>
            </a:fld>
            <a:endParaRPr lang="en-US" b="1" dirty="0">
              <a:solidFill>
                <a:schemeClr val="bg1"/>
              </a:solidFill>
            </a:endParaRPr>
          </a:p>
        </p:txBody>
      </p:sp>
    </p:spTree>
    <p:extLst>
      <p:ext uri="{BB962C8B-B14F-4D97-AF65-F5344CB8AC3E}">
        <p14:creationId xmlns:p14="http://schemas.microsoft.com/office/powerpoint/2010/main" val="40352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84271E-C03E-E825-12E1-EA71F610FA11}"/>
              </a:ext>
            </a:extLst>
          </p:cNvPr>
          <p:cNvSpPr>
            <a:spLocks noGrp="1"/>
          </p:cNvSpPr>
          <p:nvPr>
            <p:ph type="ctrTitle"/>
          </p:nvPr>
        </p:nvSpPr>
        <p:spPr/>
        <p:txBody>
          <a:bodyPr/>
          <a:lstStyle/>
          <a:p>
            <a:r>
              <a:rPr lang="en-US" dirty="0"/>
              <a:t>Output H Register to Data Bus</a:t>
            </a:r>
          </a:p>
        </p:txBody>
      </p:sp>
      <p:sp>
        <p:nvSpPr>
          <p:cNvPr id="7" name="Slide Number Placeholder 4">
            <a:extLst>
              <a:ext uri="{FF2B5EF4-FFF2-40B4-BE49-F238E27FC236}">
                <a16:creationId xmlns:a16="http://schemas.microsoft.com/office/drawing/2014/main" id="{9FE82CDA-1BED-F080-F551-10CB336D3796}"/>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28</a:t>
            </a:fld>
            <a:endParaRPr lang="en-US" b="1" dirty="0">
              <a:solidFill>
                <a:schemeClr val="bg1"/>
              </a:solidFill>
            </a:endParaRPr>
          </a:p>
        </p:txBody>
      </p:sp>
      <p:pic>
        <p:nvPicPr>
          <p:cNvPr id="6" name="Picture 5" descr="Shape&#10;&#10;Description automatically generated with medium confidence">
            <a:extLst>
              <a:ext uri="{FF2B5EF4-FFF2-40B4-BE49-F238E27FC236}">
                <a16:creationId xmlns:a16="http://schemas.microsoft.com/office/drawing/2014/main" id="{CD118FB4-D04B-402F-918F-1A214E9EFE4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5226" r="11520"/>
          <a:stretch/>
        </p:blipFill>
        <p:spPr>
          <a:xfrm>
            <a:off x="3698505" y="5467142"/>
            <a:ext cx="904875" cy="522996"/>
          </a:xfrm>
          <a:prstGeom prst="rect">
            <a:avLst/>
          </a:prstGeom>
        </p:spPr>
      </p:pic>
      <p:grpSp>
        <p:nvGrpSpPr>
          <p:cNvPr id="11" name="Group 10">
            <a:extLst>
              <a:ext uri="{FF2B5EF4-FFF2-40B4-BE49-F238E27FC236}">
                <a16:creationId xmlns:a16="http://schemas.microsoft.com/office/drawing/2014/main" id="{CFF0111B-5F91-4408-8139-94B295A30B57}"/>
              </a:ext>
            </a:extLst>
          </p:cNvPr>
          <p:cNvGrpSpPr/>
          <p:nvPr/>
        </p:nvGrpSpPr>
        <p:grpSpPr>
          <a:xfrm>
            <a:off x="5626727" y="1036277"/>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B3B1B80F-3CB4-4BF6-851B-869B9DF62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E8688A4B-A49B-4613-8D50-A303610BA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DAFCAB-1603-4F68-A51F-884039F1E845}"/>
                </a:ext>
              </a:extLst>
            </p:cNvPr>
            <p:cNvSpPr txBox="1"/>
            <p:nvPr/>
          </p:nvSpPr>
          <p:spPr>
            <a:xfrm>
              <a:off x="7184571" y="1621310"/>
              <a:ext cx="997389" cy="646331"/>
            </a:xfrm>
            <a:prstGeom prst="rect">
              <a:avLst/>
            </a:prstGeom>
            <a:noFill/>
          </p:spPr>
          <p:txBody>
            <a:bodyPr wrap="none" rtlCol="0">
              <a:spAutoFit/>
            </a:bodyPr>
            <a:lstStyle/>
            <a:p>
              <a:pPr algn="ctr"/>
              <a:r>
                <a:rPr lang="en-US" dirty="0">
                  <a:solidFill>
                    <a:srgbClr val="0070C0"/>
                  </a:solidFill>
                </a:rPr>
                <a:t>HC245</a:t>
              </a:r>
            </a:p>
            <a:p>
              <a:pPr algn="ctr"/>
              <a:r>
                <a:rPr lang="en-US" dirty="0">
                  <a:solidFill>
                    <a:srgbClr val="0070C0"/>
                  </a:solidFill>
                </a:rPr>
                <a:t>H </a:t>
              </a:r>
              <a:r>
                <a:rPr lang="en-US" dirty="0">
                  <a:solidFill>
                    <a:srgbClr val="0070C0"/>
                  </a:solidFill>
                  <a:sym typeface="Wingdings" panose="05000000000000000000" pitchFamily="2" charset="2"/>
                </a:rPr>
                <a:t> Bus</a:t>
              </a:r>
              <a:endParaRPr lang="en-US" dirty="0">
                <a:solidFill>
                  <a:srgbClr val="0070C0"/>
                </a:solidFill>
              </a:endParaRPr>
            </a:p>
          </p:txBody>
        </p:sp>
        <p:sp>
          <p:nvSpPr>
            <p:cNvPr id="12" name="TextBox 11">
              <a:extLst>
                <a:ext uri="{FF2B5EF4-FFF2-40B4-BE49-F238E27FC236}">
                  <a16:creationId xmlns:a16="http://schemas.microsoft.com/office/drawing/2014/main" id="{3739CE5E-7796-4B39-8038-BFF056C4A818}"/>
                </a:ext>
              </a:extLst>
            </p:cNvPr>
            <p:cNvSpPr txBox="1"/>
            <p:nvPr/>
          </p:nvSpPr>
          <p:spPr>
            <a:xfrm>
              <a:off x="7102513" y="4243373"/>
              <a:ext cx="1114408" cy="646331"/>
            </a:xfrm>
            <a:prstGeom prst="rect">
              <a:avLst/>
            </a:prstGeom>
            <a:noFill/>
          </p:spPr>
          <p:txBody>
            <a:bodyPr wrap="none" rtlCol="0">
              <a:spAutoFit/>
            </a:bodyPr>
            <a:lstStyle/>
            <a:p>
              <a:pPr algn="ctr"/>
              <a:r>
                <a:rPr lang="en-US" dirty="0">
                  <a:solidFill>
                    <a:srgbClr val="0070C0"/>
                  </a:solidFill>
                </a:rPr>
                <a:t>HC245</a:t>
              </a:r>
            </a:p>
            <a:p>
              <a:pPr algn="ctr"/>
              <a:r>
                <a:rPr lang="en-US" dirty="0">
                  <a:solidFill>
                    <a:srgbClr val="0070C0"/>
                  </a:solidFill>
                </a:rPr>
                <a:t>H4 </a:t>
              </a:r>
              <a:r>
                <a:rPr lang="en-US" dirty="0">
                  <a:solidFill>
                    <a:srgbClr val="0070C0"/>
                  </a:solidFill>
                  <a:sym typeface="Wingdings" panose="05000000000000000000" pitchFamily="2" charset="2"/>
                </a:rPr>
                <a:t> Bus</a:t>
              </a:r>
              <a:endParaRPr lang="en-US" dirty="0">
                <a:solidFill>
                  <a:srgbClr val="0070C0"/>
                </a:solidFill>
              </a:endParaRPr>
            </a:p>
          </p:txBody>
        </p:sp>
      </p:grpSp>
      <p:pic>
        <p:nvPicPr>
          <p:cNvPr id="24" name="Picture 23" descr="Shape&#10;&#10;Description automatically generated with medium confidence">
            <a:extLst>
              <a:ext uri="{FF2B5EF4-FFF2-40B4-BE49-F238E27FC236}">
                <a16:creationId xmlns:a16="http://schemas.microsoft.com/office/drawing/2014/main" id="{CD6275B7-491F-4F4F-B783-3B8B4F4ED3D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3" y="5364046"/>
            <a:ext cx="730861" cy="522996"/>
          </a:xfrm>
          <a:prstGeom prst="rect">
            <a:avLst/>
          </a:prstGeom>
        </p:spPr>
      </p:pic>
      <p:cxnSp>
        <p:nvCxnSpPr>
          <p:cNvPr id="25" name="Straight Connector 24">
            <a:extLst>
              <a:ext uri="{FF2B5EF4-FFF2-40B4-BE49-F238E27FC236}">
                <a16:creationId xmlns:a16="http://schemas.microsoft.com/office/drawing/2014/main" id="{84C45337-32BC-4F8A-84B4-195C64BB2AD2}"/>
              </a:ext>
            </a:extLst>
          </p:cNvPr>
          <p:cNvCxnSpPr>
            <a:cxnSpLocks/>
          </p:cNvCxnSpPr>
          <p:nvPr/>
        </p:nvCxnSpPr>
        <p:spPr>
          <a:xfrm flipV="1">
            <a:off x="5177110" y="5619260"/>
            <a:ext cx="18489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2DC15852-2CD2-4164-917A-F4BECD163A2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3" y="2765426"/>
            <a:ext cx="730861" cy="522996"/>
          </a:xfrm>
          <a:prstGeom prst="rect">
            <a:avLst/>
          </a:prstGeom>
        </p:spPr>
      </p:pic>
      <p:cxnSp>
        <p:nvCxnSpPr>
          <p:cNvPr id="28" name="Straight Connector 27">
            <a:extLst>
              <a:ext uri="{FF2B5EF4-FFF2-40B4-BE49-F238E27FC236}">
                <a16:creationId xmlns:a16="http://schemas.microsoft.com/office/drawing/2014/main" id="{C7242C05-D7B2-49BC-9F03-2961BDBA6465}"/>
              </a:ext>
            </a:extLst>
          </p:cNvPr>
          <p:cNvCxnSpPr>
            <a:cxnSpLocks/>
          </p:cNvCxnSpPr>
          <p:nvPr/>
        </p:nvCxnSpPr>
        <p:spPr>
          <a:xfrm flipV="1">
            <a:off x="5181019" y="3020640"/>
            <a:ext cx="18489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2610088" y="2559119"/>
            <a:ext cx="2026564" cy="354700"/>
          </a:xfrm>
          <a:prstGeom prst="bentConnector3">
            <a:avLst>
              <a:gd name="adj1" fmla="val 89828"/>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A874A86B-7A79-4895-A919-8CF6181EAA1C}"/>
              </a:ext>
            </a:extLst>
          </p:cNvPr>
          <p:cNvCxnSpPr>
            <a:cxnSpLocks/>
          </p:cNvCxnSpPr>
          <p:nvPr/>
        </p:nvCxnSpPr>
        <p:spPr>
          <a:xfrm rot="16200000" flipH="1">
            <a:off x="3185823" y="4158007"/>
            <a:ext cx="2610127" cy="121754"/>
          </a:xfrm>
          <a:prstGeom prst="bentConnector3">
            <a:avLst>
              <a:gd name="adj1" fmla="val 99711"/>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AF48667-5FF4-4706-9E1C-108D1BE755EE}"/>
              </a:ext>
            </a:extLst>
          </p:cNvPr>
          <p:cNvCxnSpPr>
            <a:cxnSpLocks/>
            <a:stCxn id="14" idx="3"/>
            <a:endCxn id="6" idx="1"/>
          </p:cNvCxnSpPr>
          <p:nvPr/>
        </p:nvCxnSpPr>
        <p:spPr>
          <a:xfrm>
            <a:off x="2946434" y="3713336"/>
            <a:ext cx="752071" cy="201530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1EF30193-D8FF-49DB-B8EC-DBAA5E2776EB}"/>
              </a:ext>
            </a:extLst>
          </p:cNvPr>
          <p:cNvCxnSpPr>
            <a:cxnSpLocks/>
            <a:stCxn id="14" idx="3"/>
          </p:cNvCxnSpPr>
          <p:nvPr/>
        </p:nvCxnSpPr>
        <p:spPr>
          <a:xfrm flipV="1">
            <a:off x="2946434" y="3130970"/>
            <a:ext cx="1686115" cy="582366"/>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9720717" y="1034539"/>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a:off x="9175262" y="1742831"/>
            <a:ext cx="545454"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56AB4CA6-5ABA-4CE6-97D6-06AFA6506A0B}"/>
              </a:ext>
            </a:extLst>
          </p:cNvPr>
          <p:cNvSpPr/>
          <p:nvPr/>
        </p:nvSpPr>
        <p:spPr>
          <a:xfrm>
            <a:off x="9171355" y="4286740"/>
            <a:ext cx="545454"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6469AAE0-6141-4F8F-AE22-8C39B6970CD0}"/>
              </a:ext>
            </a:extLst>
          </p:cNvPr>
          <p:cNvSpPr txBox="1"/>
          <p:nvPr/>
        </p:nvSpPr>
        <p:spPr>
          <a:xfrm>
            <a:off x="2024646" y="5957290"/>
            <a:ext cx="6372257" cy="738664"/>
          </a:xfrm>
          <a:prstGeom prst="rect">
            <a:avLst/>
          </a:prstGeom>
          <a:solidFill>
            <a:srgbClr val="FFFFCC"/>
          </a:solidFill>
        </p:spPr>
        <p:txBody>
          <a:bodyPr wrap="none" rtlCol="0">
            <a:spAutoFit/>
          </a:bodyPr>
          <a:lstStyle/>
          <a:p>
            <a:r>
              <a:rPr lang="en-US" sz="1400" dirty="0"/>
              <a:t>If opcode is 00110 then zero-extended 4-bit immediate from high instruction register</a:t>
            </a:r>
          </a:p>
          <a:p>
            <a:r>
              <a:rPr lang="en-US" sz="1400" dirty="0"/>
              <a:t>is written to the bus; otherwise, the full 8-bit high instruction register is written to</a:t>
            </a:r>
          </a:p>
          <a:p>
            <a:r>
              <a:rPr lang="en-US" sz="1400" dirty="0"/>
              <a:t>bus as an 8-bit immediate</a:t>
            </a:r>
          </a:p>
        </p:txBody>
      </p:sp>
      <p:sp>
        <p:nvSpPr>
          <p:cNvPr id="59" name="Arrow: Right 58">
            <a:extLst>
              <a:ext uri="{FF2B5EF4-FFF2-40B4-BE49-F238E27FC236}">
                <a16:creationId xmlns:a16="http://schemas.microsoft.com/office/drawing/2014/main" id="{C31C91C4-7ABB-4340-AE89-4363A423E1F4}"/>
              </a:ext>
            </a:extLst>
          </p:cNvPr>
          <p:cNvSpPr/>
          <p:nvPr/>
        </p:nvSpPr>
        <p:spPr>
          <a:xfrm>
            <a:off x="5177110" y="4039168"/>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dirty="0"/>
              <a:t>H Reg[7:4]</a:t>
            </a:r>
          </a:p>
        </p:txBody>
      </p:sp>
      <p:grpSp>
        <p:nvGrpSpPr>
          <p:cNvPr id="2" name="Group 1">
            <a:extLst>
              <a:ext uri="{FF2B5EF4-FFF2-40B4-BE49-F238E27FC236}">
                <a16:creationId xmlns:a16="http://schemas.microsoft.com/office/drawing/2014/main" id="{2412FC44-13C3-4374-8537-78D74F8A2557}"/>
              </a:ext>
            </a:extLst>
          </p:cNvPr>
          <p:cNvGrpSpPr/>
          <p:nvPr/>
        </p:nvGrpSpPr>
        <p:grpSpPr>
          <a:xfrm>
            <a:off x="1992327" y="3559447"/>
            <a:ext cx="954107" cy="307777"/>
            <a:chOff x="1992327" y="3559447"/>
            <a:chExt cx="954107" cy="307777"/>
          </a:xfrm>
        </p:grpSpPr>
        <p:sp>
          <p:nvSpPr>
            <p:cNvPr id="14" name="TextBox 13">
              <a:hlinkClick r:id="rId6" action="ppaction://hlinksldjump"/>
              <a:extLst>
                <a:ext uri="{FF2B5EF4-FFF2-40B4-BE49-F238E27FC236}">
                  <a16:creationId xmlns:a16="http://schemas.microsoft.com/office/drawing/2014/main" id="{96B58E0C-63D2-42CF-8C40-1294564D9E39}"/>
                </a:ext>
              </a:extLst>
            </p:cNvPr>
            <p:cNvSpPr txBox="1"/>
            <p:nvPr/>
          </p:nvSpPr>
          <p:spPr>
            <a:xfrm>
              <a:off x="1992327" y="3559447"/>
              <a:ext cx="954107" cy="307777"/>
            </a:xfrm>
            <a:prstGeom prst="rect">
              <a:avLst/>
            </a:prstGeom>
            <a:noFill/>
            <a:ln>
              <a:solidFill>
                <a:schemeClr val="accent1"/>
              </a:solidFill>
            </a:ln>
          </p:spPr>
          <p:txBody>
            <a:bodyPr wrap="none" rtlCol="0">
              <a:spAutoFit/>
            </a:bodyPr>
            <a:lstStyle/>
            <a:p>
              <a:r>
                <a:rPr lang="en-US" sz="1400" dirty="0"/>
                <a:t>OpCode_6</a:t>
              </a:r>
            </a:p>
          </p:txBody>
        </p:sp>
        <p:cxnSp>
          <p:nvCxnSpPr>
            <p:cNvPr id="5" name="Straight Connector 4">
              <a:extLst>
                <a:ext uri="{FF2B5EF4-FFF2-40B4-BE49-F238E27FC236}">
                  <a16:creationId xmlns:a16="http://schemas.microsoft.com/office/drawing/2014/main" id="{EA63498C-6B3E-42DD-ADAC-9859480DEAE0}"/>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B31FD57E-B77C-4711-8E99-F6152610BE22}"/>
              </a:ext>
            </a:extLst>
          </p:cNvPr>
          <p:cNvCxnSpPr>
            <a:cxnSpLocks/>
          </p:cNvCxnSpPr>
          <p:nvPr/>
        </p:nvCxnSpPr>
        <p:spPr>
          <a:xfrm>
            <a:off x="5676030"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500FC9-1ABB-469A-941E-05D6FC51581D}"/>
              </a:ext>
            </a:extLst>
          </p:cNvPr>
          <p:cNvCxnSpPr>
            <a:cxnSpLocks/>
          </p:cNvCxnSpPr>
          <p:nvPr/>
        </p:nvCxnSpPr>
        <p:spPr>
          <a:xfrm>
            <a:off x="5705526"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7" action="ppaction://hlinksldjump"/>
            <a:extLst>
              <a:ext uri="{FF2B5EF4-FFF2-40B4-BE49-F238E27FC236}">
                <a16:creationId xmlns:a16="http://schemas.microsoft.com/office/drawing/2014/main" id="{27D305C6-833D-80DC-8206-F56304748984}"/>
              </a:ext>
            </a:extLst>
          </p:cNvPr>
          <p:cNvSpPr/>
          <p:nvPr/>
        </p:nvSpPr>
        <p:spPr>
          <a:xfrm>
            <a:off x="1344813" y="245937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32" name="Arrow: Right 31">
            <a:hlinkClick r:id="rId8" action="ppaction://hlinksldjump"/>
            <a:extLst>
              <a:ext uri="{FF2B5EF4-FFF2-40B4-BE49-F238E27FC236}">
                <a16:creationId xmlns:a16="http://schemas.microsoft.com/office/drawing/2014/main" id="{D60F7231-0693-4CAF-FFC5-417EDDD73F77}"/>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33" name="Arrow: Right 32">
            <a:extLst>
              <a:ext uri="{FF2B5EF4-FFF2-40B4-BE49-F238E27FC236}">
                <a16:creationId xmlns:a16="http://schemas.microsoft.com/office/drawing/2014/main" id="{0F056C58-F52F-6ABA-2509-4620EE4BF0D2}"/>
              </a:ext>
            </a:extLst>
          </p:cNvPr>
          <p:cNvSpPr/>
          <p:nvPr/>
        </p:nvSpPr>
        <p:spPr>
          <a:xfrm>
            <a:off x="5170126" y="4750421"/>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dirty="0"/>
              <a:t>4b0</a:t>
            </a:r>
          </a:p>
        </p:txBody>
      </p:sp>
      <p:pic>
        <p:nvPicPr>
          <p:cNvPr id="4" name="Picture 3">
            <a:hlinkClick r:id="rId9" action="ppaction://hlinksldjump"/>
            <a:extLst>
              <a:ext uri="{FF2B5EF4-FFF2-40B4-BE49-F238E27FC236}">
                <a16:creationId xmlns:a16="http://schemas.microsoft.com/office/drawing/2014/main" id="{8E9C54ED-8F03-9BEA-6CA2-86B4AA0D9403}"/>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13" name="Slide Number Placeholder 4">
            <a:extLst>
              <a:ext uri="{FF2B5EF4-FFF2-40B4-BE49-F238E27FC236}">
                <a16:creationId xmlns:a16="http://schemas.microsoft.com/office/drawing/2014/main" id="{8D0826B3-67DA-94F5-2D6A-F3E5F030763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28</a:t>
            </a:fld>
            <a:endParaRPr lang="en-US" b="1" dirty="0">
              <a:solidFill>
                <a:schemeClr val="bg1"/>
              </a:solidFill>
            </a:endParaRPr>
          </a:p>
        </p:txBody>
      </p:sp>
    </p:spTree>
    <p:extLst>
      <p:ext uri="{BB962C8B-B14F-4D97-AF65-F5344CB8AC3E}">
        <p14:creationId xmlns:p14="http://schemas.microsoft.com/office/powerpoint/2010/main" val="8256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5" y="1859927"/>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8"/>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mj-lt"/>
              </a:rPr>
              <a:t>ALU Interface – Flags, A,B Registers, Op Code selection</a:t>
            </a:r>
          </a:p>
        </p:txBody>
      </p:sp>
      <p:sp>
        <p:nvSpPr>
          <p:cNvPr id="5" name="Rectangle 4">
            <a:extLst>
              <a:ext uri="{FF2B5EF4-FFF2-40B4-BE49-F238E27FC236}">
                <a16:creationId xmlns:a16="http://schemas.microsoft.com/office/drawing/2014/main" id="{438E741D-940C-49CF-A062-A3AD42708A8B}"/>
              </a:ext>
            </a:extLst>
          </p:cNvPr>
          <p:cNvSpPr/>
          <p:nvPr/>
        </p:nvSpPr>
        <p:spPr>
          <a:xfrm>
            <a:off x="9889157" y="1242645"/>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6"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p:cNvCxnSpPr>
          <p:nvPr/>
        </p:nvCxnSpPr>
        <p:spPr>
          <a:xfrm>
            <a:off x="3777673" y="4095262"/>
            <a:ext cx="63119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8"/>
            <a:ext cx="569964" cy="215444"/>
          </a:xfrm>
          <a:prstGeom prst="rect">
            <a:avLst/>
          </a:prstGeom>
          <a:solidFill>
            <a:schemeClr val="bg1"/>
          </a:solidFill>
          <a:ln>
            <a:solidFill>
              <a:schemeClr val="accent1"/>
            </a:solidFill>
          </a:ln>
        </p:spPr>
        <p:txBody>
          <a:bodyPr wrap="none" lIns="0" tIns="0" rIns="0" bIns="0" rtlCol="0">
            <a:spAutoFit/>
          </a:bodyPr>
          <a:lstStyle/>
          <a:p>
            <a:r>
              <a:rPr lang="en-US" sz="1400" dirty="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78" y="4714719"/>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4" y="4095262"/>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2"/>
            <a:ext cx="500253" cy="637907"/>
          </a:xfrm>
          <a:prstGeom prst="bentConnector3">
            <a:avLst>
              <a:gd name="adj1" fmla="val -397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3" y="5416622"/>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5" y="5217726"/>
            <a:ext cx="1277914" cy="253916"/>
          </a:xfrm>
          <a:prstGeom prst="rect">
            <a:avLst/>
          </a:prstGeom>
          <a:noFill/>
        </p:spPr>
        <p:txBody>
          <a:bodyPr wrap="none" rtlCol="0">
            <a:spAutoFit/>
          </a:bodyPr>
          <a:lstStyle/>
          <a:p>
            <a:r>
              <a:rPr lang="en-US" sz="1050" dirty="0"/>
              <a:t>Parallel Load Enable</a:t>
            </a:r>
          </a:p>
        </p:txBody>
      </p:sp>
      <p:sp>
        <p:nvSpPr>
          <p:cNvPr id="38" name="Oval 37">
            <a:extLst>
              <a:ext uri="{FF2B5EF4-FFF2-40B4-BE49-F238E27FC236}">
                <a16:creationId xmlns:a16="http://schemas.microsoft.com/office/drawing/2014/main" id="{AD190C31-1A0E-4A1A-ACF8-CA10B239B5BF}"/>
              </a:ext>
            </a:extLst>
          </p:cNvPr>
          <p:cNvSpPr/>
          <p:nvPr/>
        </p:nvSpPr>
        <p:spPr>
          <a:xfrm>
            <a:off x="10530183" y="4322578"/>
            <a:ext cx="90960" cy="914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6"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3" y="3217971"/>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0" y="3076691"/>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20280"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4b from H reg[3:0]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6" y="2621662"/>
            <a:ext cx="1122423" cy="500137"/>
            <a:chOff x="1992327" y="3559447"/>
            <a:chExt cx="1122423" cy="500137"/>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1122423" cy="500137"/>
            </a:xfrm>
            <a:prstGeom prst="rect">
              <a:avLst/>
            </a:prstGeom>
            <a:noFill/>
            <a:ln>
              <a:solidFill>
                <a:schemeClr val="accent1"/>
              </a:solidFill>
            </a:ln>
          </p:spPr>
          <p:txBody>
            <a:bodyPr wrap="none" rtlCol="0">
              <a:spAutoFit/>
            </a:bodyPr>
            <a:lstStyle/>
            <a:p>
              <a:r>
                <a:rPr lang="en-US" sz="1600" dirty="0"/>
                <a:t>OpCode_7</a:t>
              </a:r>
            </a:p>
            <a:p>
              <a:r>
                <a:rPr lang="en-US" sz="1050" dirty="0"/>
                <a:t>BRANCH Relative</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3156959" y="2871731"/>
            <a:ext cx="3647948" cy="15688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632657"/>
            <a:ext cx="441146" cy="253916"/>
          </a:xfrm>
          <a:prstGeom prst="rect">
            <a:avLst/>
          </a:prstGeom>
          <a:noFill/>
        </p:spPr>
        <p:txBody>
          <a:bodyPr wrap="none" rtlCol="0">
            <a:spAutoFit/>
          </a:bodyPr>
          <a:lstStyle/>
          <a:p>
            <a:r>
              <a:rPr lang="en-US" sz="1050" dirty="0"/>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3916"/>
          </a:xfrm>
          <a:prstGeom prst="rect">
            <a:avLst/>
          </a:prstGeom>
          <a:noFill/>
        </p:spPr>
        <p:txBody>
          <a:bodyPr wrap="none" rtlCol="0">
            <a:spAutoFit/>
          </a:bodyPr>
          <a:lstStyle/>
          <a:p>
            <a:r>
              <a:rPr lang="en-US" sz="1050" dirty="0"/>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3916"/>
          </a:xfrm>
          <a:prstGeom prst="rect">
            <a:avLst/>
          </a:prstGeom>
          <a:noFill/>
        </p:spPr>
        <p:txBody>
          <a:bodyPr wrap="none" rtlCol="0">
            <a:spAutoFit/>
          </a:bodyPr>
          <a:lstStyle/>
          <a:p>
            <a:r>
              <a:rPr lang="en-US" sz="1050" dirty="0"/>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48" y="5092365"/>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1" y="5296305"/>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2"/>
          </p:cNvCxnSpPr>
          <p:nvPr/>
        </p:nvCxnSpPr>
        <p:spPr>
          <a:xfrm rot="16200000" flipH="1">
            <a:off x="2965844" y="2751703"/>
            <a:ext cx="2405213" cy="3145404"/>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0" y="5296732"/>
            <a:ext cx="1981633" cy="253916"/>
          </a:xfrm>
          <a:prstGeom prst="rect">
            <a:avLst/>
          </a:prstGeom>
          <a:noFill/>
        </p:spPr>
        <p:txBody>
          <a:bodyPr wrap="none" rtlCol="0">
            <a:spAutoFit/>
          </a:bodyPr>
          <a:lstStyle/>
          <a:p>
            <a:r>
              <a:rPr lang="en-US" sz="1050" dirty="0"/>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8" y="883693"/>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5" y="964485"/>
            <a:ext cx="2434502" cy="70128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3"/>
            <a:ext cx="519694" cy="276999"/>
          </a:xfrm>
          <a:prstGeom prst="rect">
            <a:avLst/>
          </a:prstGeom>
          <a:noFill/>
          <a:ln>
            <a:solidFill>
              <a:schemeClr val="accent1">
                <a:lumMod val="75000"/>
              </a:schemeClr>
            </a:solidFill>
          </a:ln>
        </p:spPr>
        <p:txBody>
          <a:bodyPr wrap="none" rtlCol="0">
            <a:spAutoFit/>
          </a:bodyPr>
          <a:lstStyle/>
          <a:p>
            <a:r>
              <a:rPr lang="en-US" sz="1200" dirty="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699"/>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7"/>
            <a:ext cx="340158" cy="246221"/>
          </a:xfrm>
          <a:prstGeom prst="rect">
            <a:avLst/>
          </a:prstGeom>
          <a:noFill/>
        </p:spPr>
        <p:txBody>
          <a:bodyPr wrap="none" rtlCol="0">
            <a:spAutoFit/>
          </a:bodyPr>
          <a:lstStyle/>
          <a:p>
            <a:r>
              <a:rPr lang="en-US" sz="1000" dirty="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extLst>
              <p:ext uri="{D42A27DB-BD31-4B8C-83A1-F6EECF244321}">
                <p14:modId xmlns:p14="http://schemas.microsoft.com/office/powerpoint/2010/main" val="3988836141"/>
              </p:ext>
            </p:extLst>
          </p:nvPr>
        </p:nvGraphicFramePr>
        <p:xfrm>
          <a:off x="735024"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extLst>
              <p:ext uri="{D42A27DB-BD31-4B8C-83A1-F6EECF244321}">
                <p14:modId xmlns:p14="http://schemas.microsoft.com/office/powerpoint/2010/main" val="2430075"/>
              </p:ext>
            </p:extLst>
          </p:nvPr>
        </p:nvGraphicFramePr>
        <p:xfrm>
          <a:off x="871607" y="155017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2"/>
            <a:ext cx="340158" cy="246221"/>
          </a:xfrm>
          <a:prstGeom prst="rect">
            <a:avLst/>
          </a:prstGeom>
          <a:noFill/>
        </p:spPr>
        <p:txBody>
          <a:bodyPr wrap="none" rtlCol="0">
            <a:spAutoFit/>
          </a:bodyPr>
          <a:lstStyle/>
          <a:p>
            <a:r>
              <a:rPr lang="en-US" sz="1000" dirty="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2" y="1634251"/>
            <a:ext cx="354584" cy="246221"/>
            <a:chOff x="411018" y="1634251"/>
            <a:chExt cx="354584" cy="246221"/>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4" cy="246221"/>
            </a:xfrm>
            <a:prstGeom prst="rect">
              <a:avLst/>
            </a:prstGeom>
            <a:noFill/>
          </p:spPr>
          <p:txBody>
            <a:bodyPr wrap="none" rtlCol="0">
              <a:spAutoFit/>
            </a:bodyPr>
            <a:lstStyle/>
            <a:p>
              <a:r>
                <a:rPr lang="en-US" sz="1000" dirty="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1" y="5232380"/>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2862060" y="4012386"/>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1" y="1846160"/>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1" y="1365656"/>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1" y="917529"/>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3"/>
            <a:ext cx="129795" cy="0"/>
          </a:xfrm>
          <a:prstGeom prst="line">
            <a:avLst/>
          </a:prstGeom>
        </p:spPr>
        <p:style>
          <a:lnRef idx="1">
            <a:schemeClr val="accent1"/>
          </a:lnRef>
          <a:fillRef idx="0">
            <a:schemeClr val="accent1"/>
          </a:fillRef>
          <a:effectRef idx="0">
            <a:schemeClr val="accent1"/>
          </a:effectRef>
          <a:fontRef idx="minor">
            <a:schemeClr val="tx1"/>
          </a:fontRef>
        </p:style>
      </p:cxnSp>
      <p:pic>
        <p:nvPicPr>
          <p:cNvPr id="99" name="Picture 98" descr="Diagram&#10;&#10;Description automatically generated with low confidence">
            <a:extLst>
              <a:ext uri="{FF2B5EF4-FFF2-40B4-BE49-F238E27FC236}">
                <a16:creationId xmlns:a16="http://schemas.microsoft.com/office/drawing/2014/main" id="{2496707C-5C1D-0127-ED8E-A4CE9274AFC9}"/>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007586" y="1846160"/>
            <a:ext cx="440821" cy="311727"/>
          </a:xfrm>
          <a:prstGeom prst="rect">
            <a:avLst/>
          </a:prstGeom>
          <a:solidFill>
            <a:schemeClr val="bg1"/>
          </a:solidFill>
        </p:spPr>
      </p:pic>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7"/>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5" y="1982779"/>
            <a:ext cx="303885" cy="316824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a:p>
            <a:pPr algn="ctr"/>
            <a:r>
              <a:rPr lang="en-US" dirty="0"/>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1"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dk1"/>
                </a:solidFill>
              </a:rPr>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5"/>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09" y="-693073"/>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1" y="1798113"/>
            <a:ext cx="317716" cy="369332"/>
          </a:xfrm>
          <a:prstGeom prst="rect">
            <a:avLst/>
          </a:prstGeom>
          <a:noFill/>
        </p:spPr>
        <p:txBody>
          <a:bodyPr wrap="none" rtlCol="0">
            <a:spAutoFit/>
          </a:bodyPr>
          <a:lstStyle/>
          <a:p>
            <a:r>
              <a:rPr lang="en-US" dirty="0"/>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3" y="3081459"/>
            <a:ext cx="317716" cy="369332"/>
          </a:xfrm>
          <a:prstGeom prst="rect">
            <a:avLst/>
          </a:prstGeom>
          <a:noFill/>
        </p:spPr>
        <p:txBody>
          <a:bodyPr wrap="none" rtlCol="0">
            <a:spAutoFit/>
          </a:bodyPr>
          <a:lstStyle/>
          <a:p>
            <a:r>
              <a:rPr lang="en-US" dirty="0"/>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6" y="4781697"/>
            <a:ext cx="317716" cy="369332"/>
          </a:xfrm>
          <a:prstGeom prst="rect">
            <a:avLst/>
          </a:prstGeom>
          <a:noFill/>
        </p:spPr>
        <p:txBody>
          <a:bodyPr wrap="none" rtlCol="0">
            <a:spAutoFit/>
          </a:bodyPr>
          <a:lstStyle/>
          <a:p>
            <a:r>
              <a:rPr lang="en-US" dirty="0"/>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0" y="4802629"/>
            <a:ext cx="469475" cy="24322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extLst>
              <p:ext uri="{D42A27DB-BD31-4B8C-83A1-F6EECF244321}">
                <p14:modId xmlns:p14="http://schemas.microsoft.com/office/powerpoint/2010/main" val="3190312818"/>
              </p:ext>
            </p:extLst>
          </p:nvPr>
        </p:nvGraphicFramePr>
        <p:xfrm>
          <a:off x="731776"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2"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3" y="5911424"/>
            <a:ext cx="7595377" cy="769441"/>
          </a:xfrm>
          <a:prstGeom prst="rect">
            <a:avLst/>
          </a:prstGeom>
          <a:solidFill>
            <a:srgbClr val="FFFFCC"/>
          </a:solidFill>
        </p:spPr>
        <p:txBody>
          <a:bodyPr wrap="square" rtlCol="0">
            <a:spAutoFit/>
          </a:bodyPr>
          <a:lstStyle/>
          <a:p>
            <a:r>
              <a:rPr lang="en-US" sz="1100" dirty="0"/>
              <a:t>Notes: Registers A and B are implemented by two HC161s, each stores 4 bits as the typical HC273 and HC347 won't fit into the 16pin sockets on the ALU </a:t>
            </a:r>
            <a:r>
              <a:rPr lang="en-US" sz="1100" dirty="0" err="1"/>
              <a:t>wireup</a:t>
            </a:r>
            <a:r>
              <a:rPr lang="en-US" sz="1100" dirty="0"/>
              <a:t> board.</a:t>
            </a:r>
          </a:p>
          <a:p>
            <a:r>
              <a:rPr lang="en-US" sz="1100" dirty="0"/>
              <a:t>The branch relative instruction doesn’t update flag bits to avoid corrupting the flag register state when executing a branch instruction (which may occur due to the ADD operation performed)</a:t>
            </a:r>
          </a:p>
        </p:txBody>
      </p:sp>
    </p:spTree>
    <p:extLst>
      <p:ext uri="{BB962C8B-B14F-4D97-AF65-F5344CB8AC3E}">
        <p14:creationId xmlns:p14="http://schemas.microsoft.com/office/powerpoint/2010/main" val="8146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0"/>
            <a:ext cx="7118131" cy="1363718"/>
          </a:xfrm>
        </p:spPr>
        <p:txBody>
          <a:bodyPr anchor="ctr"/>
          <a:lstStyle/>
          <a:p>
            <a:r>
              <a:rPr lang="en-US" sz="4000" dirty="0"/>
              <a:t>ByteFrost V2.0 – 16bit Address</a:t>
            </a:r>
          </a:p>
        </p:txBody>
      </p:sp>
    </p:spTree>
    <p:extLst>
      <p:ext uri="{BB962C8B-B14F-4D97-AF65-F5344CB8AC3E}">
        <p14:creationId xmlns:p14="http://schemas.microsoft.com/office/powerpoint/2010/main" val="1325567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dirty="0"/>
              <a:t>Branch</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7" y="3268610"/>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0"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8"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5" y="2995994"/>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6" y="2797639"/>
            <a:ext cx="417102" cy="369332"/>
          </a:xfrm>
          <a:prstGeom prst="rect">
            <a:avLst/>
          </a:prstGeom>
          <a:noFill/>
        </p:spPr>
        <p:txBody>
          <a:bodyPr wrap="none" rtlCol="0">
            <a:spAutoFit/>
          </a:bodyPr>
          <a:lstStyle/>
          <a:p>
            <a:r>
              <a:rPr lang="en-US" dirty="0"/>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8"/>
            <a:ext cx="449162" cy="369332"/>
          </a:xfrm>
          <a:prstGeom prst="rect">
            <a:avLst/>
          </a:prstGeom>
          <a:noFill/>
        </p:spPr>
        <p:txBody>
          <a:bodyPr wrap="none" rtlCol="0">
            <a:spAutoFit/>
          </a:bodyPr>
          <a:lstStyle/>
          <a:p>
            <a:r>
              <a:rPr lang="en-US" dirty="0"/>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2" y="3152116"/>
            <a:ext cx="449162"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5" y="3387380"/>
            <a:ext cx="412677" cy="369332"/>
          </a:xfrm>
          <a:prstGeom prst="rect">
            <a:avLst/>
          </a:prstGeom>
          <a:noFill/>
        </p:spPr>
        <p:txBody>
          <a:bodyPr wrap="none" rtlCol="0">
            <a:spAutoFit/>
          </a:bodyPr>
          <a:lstStyle/>
          <a:p>
            <a:r>
              <a:rPr lang="en-US" dirty="0"/>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0" y="2766104"/>
            <a:ext cx="386644" cy="954107"/>
          </a:xfrm>
          <a:prstGeom prst="rect">
            <a:avLst/>
          </a:prstGeom>
          <a:noFill/>
        </p:spPr>
        <p:txBody>
          <a:bodyPr wrap="none" rtlCol="0">
            <a:spAutoFit/>
          </a:bodyPr>
          <a:lstStyle/>
          <a:p>
            <a:r>
              <a:rPr lang="en-US" sz="1400" dirty="0"/>
              <a:t>D4</a:t>
            </a:r>
          </a:p>
          <a:p>
            <a:r>
              <a:rPr lang="en-US" sz="1400" dirty="0"/>
              <a:t>D5</a:t>
            </a:r>
          </a:p>
          <a:p>
            <a:r>
              <a:rPr lang="en-US" sz="1400" dirty="0"/>
              <a:t>D6</a:t>
            </a:r>
          </a:p>
          <a:p>
            <a:r>
              <a:rPr lang="en-US" sz="1400" dirty="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0" y="1234175"/>
            <a:ext cx="2404283" cy="871614"/>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2" y="2574621"/>
            <a:ext cx="448039" cy="41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8" y="2637263"/>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8" y="2371543"/>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2" y="3132930"/>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1" y="2142697"/>
            <a:ext cx="1197399" cy="276999"/>
          </a:xfrm>
          <a:prstGeom prst="rect">
            <a:avLst/>
          </a:prstGeom>
          <a:noFill/>
        </p:spPr>
        <p:txBody>
          <a:bodyPr wrap="square" rtlCol="0">
            <a:spAutoFit/>
          </a:bodyPr>
          <a:lstStyle/>
          <a:p>
            <a:r>
              <a:rPr lang="en-US" sz="1200" dirty="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dirty="0"/>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extLst>
              <p:ext uri="{D42A27DB-BD31-4B8C-83A1-F6EECF244321}">
                <p14:modId xmlns:p14="http://schemas.microsoft.com/office/powerpoint/2010/main" val="4124123261"/>
              </p:ext>
            </p:extLst>
          </p:nvPr>
        </p:nvGraphicFramePr>
        <p:xfrm>
          <a:off x="5763237" y="3998418"/>
          <a:ext cx="5206978" cy="2670146"/>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2">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Instruction LSB</a:t>
                      </a:r>
                    </a:p>
                  </a:txBody>
                  <a:tcPr/>
                </a:tc>
                <a:tc>
                  <a:txBody>
                    <a:bodyPr/>
                    <a:lstStyle/>
                    <a:p>
                      <a:r>
                        <a:rPr lang="en-US" sz="1200" dirty="0"/>
                        <a:t>Equivalent Assembly Instruction</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05</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25</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45</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65</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85</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A5</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C5</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E5</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pic>
        <p:nvPicPr>
          <p:cNvPr id="40" name="Picture 39" descr="Shape&#10;&#10;Description automatically generated with medium confidence">
            <a:extLst>
              <a:ext uri="{FF2B5EF4-FFF2-40B4-BE49-F238E27FC236}">
                <a16:creationId xmlns:a16="http://schemas.microsoft.com/office/drawing/2014/main" id="{C5FA49AF-00B1-79CE-DFCF-659D8F182AB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rot="10800000">
            <a:off x="2106709" y="2923542"/>
            <a:ext cx="934549" cy="668753"/>
          </a:xfrm>
          <a:prstGeom prst="rect">
            <a:avLst/>
          </a:prstGeom>
        </p:spPr>
      </p:pic>
      <p:sp>
        <p:nvSpPr>
          <p:cNvPr id="41" name="TextBox 40">
            <a:hlinkClick r:id="rId8" action="ppaction://hlinksldjump"/>
            <a:extLst>
              <a:ext uri="{FF2B5EF4-FFF2-40B4-BE49-F238E27FC236}">
                <a16:creationId xmlns:a16="http://schemas.microsoft.com/office/drawing/2014/main" id="{3A8A1125-8BBF-88B2-3B12-147570F32060}"/>
              </a:ext>
            </a:extLst>
          </p:cNvPr>
          <p:cNvSpPr txBox="1"/>
          <p:nvPr/>
        </p:nvSpPr>
        <p:spPr>
          <a:xfrm>
            <a:off x="697083" y="3117301"/>
            <a:ext cx="931665" cy="369332"/>
          </a:xfrm>
          <a:prstGeom prst="rect">
            <a:avLst/>
          </a:prstGeom>
          <a:noFill/>
          <a:ln>
            <a:solidFill>
              <a:schemeClr val="accent1"/>
            </a:solidFill>
          </a:ln>
        </p:spPr>
        <p:txBody>
          <a:bodyPr wrap="none" rtlCol="0">
            <a:spAutoFit/>
          </a:bodyPr>
          <a:lstStyle/>
          <a:p>
            <a:r>
              <a:rPr lang="en-US" dirty="0"/>
              <a:t>Load PC</a:t>
            </a:r>
          </a:p>
        </p:txBody>
      </p:sp>
      <p:cxnSp>
        <p:nvCxnSpPr>
          <p:cNvPr id="43" name="Connector: Elbow 42">
            <a:extLst>
              <a:ext uri="{FF2B5EF4-FFF2-40B4-BE49-F238E27FC236}">
                <a16:creationId xmlns:a16="http://schemas.microsoft.com/office/drawing/2014/main" id="{4557EA64-4F37-7FCE-D5D3-6944631520AA}"/>
              </a:ext>
            </a:extLst>
          </p:cNvPr>
          <p:cNvCxnSpPr>
            <a:stCxn id="41" idx="3"/>
            <a:endCxn id="40" idx="3"/>
          </p:cNvCxnSpPr>
          <p:nvPr/>
        </p:nvCxnSpPr>
        <p:spPr>
          <a:xfrm flipV="1">
            <a:off x="1628748" y="3257918"/>
            <a:ext cx="477961" cy="4404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3041259" y="2435066"/>
            <a:ext cx="825109" cy="692597"/>
          </a:xfrm>
          <a:prstGeom prst="bentConnector3">
            <a:avLst>
              <a:gd name="adj1" fmla="val -27705"/>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9" action="ppaction://hlinksldjump"/>
            <a:extLst>
              <a:ext uri="{FF2B5EF4-FFF2-40B4-BE49-F238E27FC236}">
                <a16:creationId xmlns:a16="http://schemas.microsoft.com/office/drawing/2014/main" id="{CCA07D93-4E00-A212-7F46-9F7812A40FD0}"/>
              </a:ext>
            </a:extLst>
          </p:cNvPr>
          <p:cNvSpPr/>
          <p:nvPr/>
        </p:nvSpPr>
        <p:spPr>
          <a:xfrm>
            <a:off x="2403328" y="234362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sp>
        <p:nvSpPr>
          <p:cNvPr id="31" name="Arrow: Right 30">
            <a:hlinkClick r:id="rId10"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a:t>
            </a:r>
          </a:p>
        </p:txBody>
      </p:sp>
    </p:spTree>
    <p:extLst>
      <p:ext uri="{BB962C8B-B14F-4D97-AF65-F5344CB8AC3E}">
        <p14:creationId xmlns:p14="http://schemas.microsoft.com/office/powerpoint/2010/main" val="34425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a:solidFill>
            <a:schemeClr val="accent6">
              <a:lumMod val="20000"/>
              <a:lumOff val="80000"/>
            </a:schemeClr>
          </a:solidFill>
        </p:spPr>
        <p:txBody>
          <a:bodyPr/>
          <a:lstStyle/>
          <a:p>
            <a:r>
              <a:rPr lang="en-US" sz="2400" dirty="0"/>
              <a:t>ALU </a:t>
            </a:r>
            <a:r>
              <a:rPr lang="en-US" sz="2400" dirty="0" err="1"/>
              <a:t>OpCodes</a:t>
            </a:r>
            <a:r>
              <a:rPr lang="en-US" sz="2400" dirty="0"/>
              <a:t> 2,3,7</a:t>
            </a:r>
          </a:p>
        </p:txBody>
      </p:sp>
      <p:sp>
        <p:nvSpPr>
          <p:cNvPr id="6" name="Slide Number Placeholder 4">
            <a:extLst>
              <a:ext uri="{FF2B5EF4-FFF2-40B4-BE49-F238E27FC236}">
                <a16:creationId xmlns:a16="http://schemas.microsoft.com/office/drawing/2014/main" id="{AA744518-AC66-0B10-1F24-CFE1ED9CD673}"/>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31</a:t>
            </a:fld>
            <a:endParaRPr lang="en-US"/>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0"/>
            <a:ext cx="9144000" cy="901700"/>
          </a:xfrm>
          <a:prstGeom prst="rect">
            <a:avLst/>
          </a:prstGeom>
        </p:spPr>
        <p:txBody>
          <a:bodyPr/>
          <a:lstStyle/>
          <a:p>
            <a:pPr algn="l"/>
            <a:r>
              <a:rPr lang="en-US" sz="2000" dirty="0"/>
              <a:t>ALU opcode(010), SF(0 / 1) – A XOR B / !B</a:t>
            </a:r>
          </a:p>
          <a:p>
            <a:pPr algn="l"/>
            <a:r>
              <a:rPr lang="en-US" sz="2000" dirty="0"/>
              <a:t>No change to the source SF for ADD/SUB/ADC/SBC/!B</a:t>
            </a:r>
          </a:p>
          <a:p>
            <a:pPr marL="0" indent="0" algn="l">
              <a:buNone/>
            </a:pPr>
            <a:endParaRPr lang="en-US" sz="2000" dirty="0"/>
          </a:p>
        </p:txBody>
      </p:sp>
      <p:sp>
        <p:nvSpPr>
          <p:cNvPr id="4" name="Trapezoid 3">
            <a:extLst>
              <a:ext uri="{FF2B5EF4-FFF2-40B4-BE49-F238E27FC236}">
                <a16:creationId xmlns:a16="http://schemas.microsoft.com/office/drawing/2014/main" id="{7CC0352E-32EA-4403-9027-25A687992806}"/>
              </a:ext>
            </a:extLst>
          </p:cNvPr>
          <p:cNvSpPr/>
          <p:nvPr/>
        </p:nvSpPr>
        <p:spPr>
          <a:xfrm rot="5400000">
            <a:off x="4612943"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x8</a:t>
            </a:r>
          </a:p>
        </p:txBody>
      </p:sp>
      <p:sp>
        <p:nvSpPr>
          <p:cNvPr id="5" name="TextBox 4">
            <a:extLst>
              <a:ext uri="{FF2B5EF4-FFF2-40B4-BE49-F238E27FC236}">
                <a16:creationId xmlns:a16="http://schemas.microsoft.com/office/drawing/2014/main" id="{87DEF291-5B32-4602-9E11-1210D6DED3AF}"/>
              </a:ext>
            </a:extLst>
          </p:cNvPr>
          <p:cNvSpPr txBox="1"/>
          <p:nvPr/>
        </p:nvSpPr>
        <p:spPr>
          <a:xfrm>
            <a:off x="2739700" y="2575368"/>
            <a:ext cx="388248" cy="307777"/>
          </a:xfrm>
          <a:prstGeom prst="rect">
            <a:avLst/>
          </a:prstGeom>
          <a:noFill/>
          <a:ln>
            <a:solidFill>
              <a:schemeClr val="tx2"/>
            </a:solidFill>
          </a:ln>
        </p:spPr>
        <p:txBody>
          <a:bodyPr wrap="none" rtlCol="0">
            <a:spAutoFit/>
          </a:bodyPr>
          <a:lstStyle/>
          <a:p>
            <a:r>
              <a:rPr lang="en-US" sz="1400" dirty="0"/>
              <a:t>SF </a:t>
            </a:r>
          </a:p>
        </p:txBody>
      </p:sp>
      <p:cxnSp>
        <p:nvCxnSpPr>
          <p:cNvPr id="7" name="Connector: Elbow 6">
            <a:extLst>
              <a:ext uri="{FF2B5EF4-FFF2-40B4-BE49-F238E27FC236}">
                <a16:creationId xmlns:a16="http://schemas.microsoft.com/office/drawing/2014/main" id="{EEA55D6E-4AE3-4219-91D5-E37754E43008}"/>
              </a:ext>
            </a:extLst>
          </p:cNvPr>
          <p:cNvCxnSpPr>
            <a:cxnSpLocks/>
            <a:endCxn id="4" idx="1"/>
          </p:cNvCxnSpPr>
          <p:nvPr/>
        </p:nvCxnSpPr>
        <p:spPr>
          <a:xfrm>
            <a:off x="4561799" y="2972190"/>
            <a:ext cx="619801" cy="95040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2304435" y="4007177"/>
            <a:ext cx="396262" cy="369332"/>
          </a:xfrm>
          <a:prstGeom prst="rect">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dirty="0"/>
              <a:t>SF</a:t>
            </a:r>
          </a:p>
        </p:txBody>
      </p:sp>
      <p:cxnSp>
        <p:nvCxnSpPr>
          <p:cNvPr id="10" name="Straight Connector 9">
            <a:extLst>
              <a:ext uri="{FF2B5EF4-FFF2-40B4-BE49-F238E27FC236}">
                <a16:creationId xmlns:a16="http://schemas.microsoft.com/office/drawing/2014/main" id="{722C0FF7-2BDC-494B-92C3-31E95AA2509F}"/>
              </a:ext>
            </a:extLst>
          </p:cNvPr>
          <p:cNvCxnSpPr>
            <a:cxnSpLocks/>
            <a:stCxn id="8" idx="3"/>
          </p:cNvCxnSpPr>
          <p:nvPr/>
        </p:nvCxnSpPr>
        <p:spPr>
          <a:xfrm>
            <a:off x="2700697" y="4191843"/>
            <a:ext cx="2262538"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5C8B6-8DE8-4DAF-A9C1-BE227B5FB6D7}"/>
              </a:ext>
            </a:extLst>
          </p:cNvPr>
          <p:cNvSpPr txBox="1"/>
          <p:nvPr/>
        </p:nvSpPr>
        <p:spPr>
          <a:xfrm>
            <a:off x="2659245" y="3673648"/>
            <a:ext cx="2286203" cy="369332"/>
          </a:xfrm>
          <a:prstGeom prst="rect">
            <a:avLst/>
          </a:prstGeom>
          <a:noFill/>
        </p:spPr>
        <p:txBody>
          <a:bodyPr wrap="none" rtlCol="0">
            <a:spAutoFit/>
          </a:bodyPr>
          <a:lstStyle/>
          <a:p>
            <a:r>
              <a:rPr lang="en-US" dirty="0"/>
              <a:t>ADD/SUB/ADC/SBC/!B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3" idx="3"/>
            <a:endCxn id="13" idx="1"/>
          </p:cNvCxnSpPr>
          <p:nvPr/>
        </p:nvCxnSpPr>
        <p:spPr>
          <a:xfrm>
            <a:off x="6614865" y="4433178"/>
            <a:ext cx="1074539" cy="3483"/>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67C1AC-AF45-4780-BB40-A6A2A587D6CD}"/>
              </a:ext>
            </a:extLst>
          </p:cNvPr>
          <p:cNvSpPr txBox="1"/>
          <p:nvPr/>
        </p:nvSpPr>
        <p:spPr>
          <a:xfrm>
            <a:off x="7689404" y="4251995"/>
            <a:ext cx="817853"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dirty="0"/>
              <a:t>B or !B</a:t>
            </a:r>
          </a:p>
        </p:txBody>
      </p:sp>
      <p:sp>
        <p:nvSpPr>
          <p:cNvPr id="15" name="TextBox 14">
            <a:extLst>
              <a:ext uri="{FF2B5EF4-FFF2-40B4-BE49-F238E27FC236}">
                <a16:creationId xmlns:a16="http://schemas.microsoft.com/office/drawing/2014/main" id="{32CA9493-09C1-485B-B47D-AEF06F6BD4EC}"/>
              </a:ext>
            </a:extLst>
          </p:cNvPr>
          <p:cNvSpPr txBox="1"/>
          <p:nvPr/>
        </p:nvSpPr>
        <p:spPr>
          <a:xfrm>
            <a:off x="2382981" y="4515138"/>
            <a:ext cx="317716" cy="369332"/>
          </a:xfrm>
          <a:prstGeom prst="rect">
            <a:avLst/>
          </a:prstGeom>
          <a:noFill/>
          <a:ln>
            <a:solidFill>
              <a:schemeClr val="tx2"/>
            </a:solidFill>
          </a:ln>
        </p:spPr>
        <p:txBody>
          <a:bodyPr wrap="none" rtlCol="0">
            <a:spAutoFit/>
          </a:bodyPr>
          <a:lstStyle/>
          <a:p>
            <a:r>
              <a:rPr lang="en-US" dirty="0"/>
              <a:t>A</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a:off x="2700697" y="4699804"/>
            <a:ext cx="22625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F0F52E-03D3-4A26-A27D-DF079F36A804}"/>
              </a:ext>
            </a:extLst>
          </p:cNvPr>
          <p:cNvCxnSpPr/>
          <p:nvPr/>
        </p:nvCxnSpPr>
        <p:spPr>
          <a:xfrm flipH="1">
            <a:off x="3234519" y="4547657"/>
            <a:ext cx="200168" cy="3049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C8E5D1-343F-47A9-B521-174B48BAB1C7}"/>
              </a:ext>
            </a:extLst>
          </p:cNvPr>
          <p:cNvSpPr txBox="1"/>
          <p:nvPr/>
        </p:nvSpPr>
        <p:spPr>
          <a:xfrm>
            <a:off x="3212612" y="4730533"/>
            <a:ext cx="301686" cy="369332"/>
          </a:xfrm>
          <a:prstGeom prst="rect">
            <a:avLst/>
          </a:prstGeom>
          <a:noFill/>
        </p:spPr>
        <p:txBody>
          <a:bodyPr wrap="none" rtlCol="0">
            <a:spAutoFit/>
          </a:bodyPr>
          <a:lstStyle/>
          <a:p>
            <a:r>
              <a:rPr lang="en-US" dirty="0"/>
              <a:t>8</a:t>
            </a:r>
          </a:p>
        </p:txBody>
      </p:sp>
      <p:cxnSp>
        <p:nvCxnSpPr>
          <p:cNvPr id="18" name="Straight Connector 17">
            <a:extLst>
              <a:ext uri="{FF2B5EF4-FFF2-40B4-BE49-F238E27FC236}">
                <a16:creationId xmlns:a16="http://schemas.microsoft.com/office/drawing/2014/main" id="{34B90B0A-2CD8-4E4B-804E-26FBA1AEF00B}"/>
              </a:ext>
            </a:extLst>
          </p:cNvPr>
          <p:cNvCxnSpPr/>
          <p:nvPr/>
        </p:nvCxnSpPr>
        <p:spPr>
          <a:xfrm flipH="1">
            <a:off x="6494517" y="4286434"/>
            <a:ext cx="200168" cy="30490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2750D8-9883-4926-B567-BC48B3710EF4}"/>
              </a:ext>
            </a:extLst>
          </p:cNvPr>
          <p:cNvSpPr txBox="1"/>
          <p:nvPr/>
        </p:nvSpPr>
        <p:spPr>
          <a:xfrm>
            <a:off x="6411048" y="4113866"/>
            <a:ext cx="387812" cy="369332"/>
          </a:xfrm>
          <a:prstGeom prst="rect">
            <a:avLst/>
          </a:prstGeom>
          <a:noFill/>
          <a:ln w="12700">
            <a:noFill/>
          </a:ln>
        </p:spPr>
        <p:txBody>
          <a:bodyPr wrap="square" rtlCol="0">
            <a:spAutoFit/>
          </a:bodyPr>
          <a:lstStyle/>
          <a:p>
            <a:r>
              <a:rPr lang="en-US" dirty="0"/>
              <a:t>8</a:t>
            </a:r>
          </a:p>
        </p:txBody>
      </p:sp>
      <p:sp>
        <p:nvSpPr>
          <p:cNvPr id="22" name="TextBox 21">
            <a:extLst>
              <a:ext uri="{FF2B5EF4-FFF2-40B4-BE49-F238E27FC236}">
                <a16:creationId xmlns:a16="http://schemas.microsoft.com/office/drawing/2014/main" id="{BA289661-D561-4CFA-A791-490157609FBE}"/>
              </a:ext>
            </a:extLst>
          </p:cNvPr>
          <p:cNvSpPr txBox="1"/>
          <p:nvPr/>
        </p:nvSpPr>
        <p:spPr>
          <a:xfrm>
            <a:off x="5598776" y="3453083"/>
            <a:ext cx="309700"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dirty="0"/>
              <a:t>B</a:t>
            </a:r>
          </a:p>
        </p:txBody>
      </p:sp>
      <p:cxnSp>
        <p:nvCxnSpPr>
          <p:cNvPr id="23" name="Straight Connector 22">
            <a:extLst>
              <a:ext uri="{FF2B5EF4-FFF2-40B4-BE49-F238E27FC236}">
                <a16:creationId xmlns:a16="http://schemas.microsoft.com/office/drawing/2014/main" id="{AB352352-8CC1-45AF-AD79-C7217AA4DBE8}"/>
              </a:ext>
            </a:extLst>
          </p:cNvPr>
          <p:cNvCxnSpPr>
            <a:cxnSpLocks/>
            <a:endCxn id="22" idx="2"/>
          </p:cNvCxnSpPr>
          <p:nvPr/>
        </p:nvCxnSpPr>
        <p:spPr>
          <a:xfrm flipV="1">
            <a:off x="5753626" y="3822415"/>
            <a:ext cx="0" cy="529297"/>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746861B-2B36-4610-8D0D-CA8130449E9A}"/>
              </a:ext>
            </a:extLst>
          </p:cNvPr>
          <p:cNvCxnSpPr>
            <a:cxnSpLocks/>
            <a:stCxn id="34" idx="2"/>
          </p:cNvCxnSpPr>
          <p:nvPr/>
        </p:nvCxnSpPr>
        <p:spPr>
          <a:xfrm flipH="1">
            <a:off x="6694685" y="5070543"/>
            <a:ext cx="0" cy="3645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695819E-1699-4221-BF84-7CC8E8E9B55E}"/>
              </a:ext>
            </a:extLst>
          </p:cNvPr>
          <p:cNvSpPr txBox="1"/>
          <p:nvPr/>
        </p:nvSpPr>
        <p:spPr>
          <a:xfrm>
            <a:off x="5321768" y="5435103"/>
            <a:ext cx="2254143" cy="369332"/>
          </a:xfrm>
          <a:prstGeom prst="rect">
            <a:avLst/>
          </a:prstGeom>
          <a:noFill/>
          <a:ln w="12700">
            <a:solidFill>
              <a:srgbClr val="00B050"/>
            </a:solidFill>
          </a:ln>
        </p:spPr>
        <p:txBody>
          <a:bodyPr wrap="none" rtlCol="0">
            <a:spAutoFit/>
          </a:bodyPr>
          <a:lstStyle/>
          <a:p>
            <a:r>
              <a:rPr lang="en-US" dirty="0"/>
              <a:t>Op Code  ‘010’ output</a:t>
            </a:r>
          </a:p>
        </p:txBody>
      </p:sp>
      <p:sp>
        <p:nvSpPr>
          <p:cNvPr id="31" name="Rectangle: Rounded Corners 30">
            <a:extLst>
              <a:ext uri="{FF2B5EF4-FFF2-40B4-BE49-F238E27FC236}">
                <a16:creationId xmlns:a16="http://schemas.microsoft.com/office/drawing/2014/main" id="{6188AAA6-A2A9-4BAD-BF8F-08791CDA83D2}"/>
              </a:ext>
            </a:extLst>
          </p:cNvPr>
          <p:cNvSpPr/>
          <p:nvPr/>
        </p:nvSpPr>
        <p:spPr>
          <a:xfrm>
            <a:off x="9133983" y="3378959"/>
            <a:ext cx="1291988" cy="1555845"/>
          </a:xfrm>
          <a:prstGeom prst="round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Adder</a:t>
            </a:r>
          </a:p>
        </p:txBody>
      </p:sp>
      <p:sp>
        <p:nvSpPr>
          <p:cNvPr id="32" name="TextBox 31">
            <a:extLst>
              <a:ext uri="{FF2B5EF4-FFF2-40B4-BE49-F238E27FC236}">
                <a16:creationId xmlns:a16="http://schemas.microsoft.com/office/drawing/2014/main" id="{0808524D-0108-444C-82EC-727CE5B66372}"/>
              </a:ext>
            </a:extLst>
          </p:cNvPr>
          <p:cNvSpPr txBox="1"/>
          <p:nvPr/>
        </p:nvSpPr>
        <p:spPr>
          <a:xfrm>
            <a:off x="8191513" y="3770198"/>
            <a:ext cx="317716"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dirty="0"/>
              <a:t>A</a:t>
            </a:r>
          </a:p>
        </p:txBody>
      </p:sp>
      <p:cxnSp>
        <p:nvCxnSpPr>
          <p:cNvPr id="33" name="Straight Connector 32">
            <a:extLst>
              <a:ext uri="{FF2B5EF4-FFF2-40B4-BE49-F238E27FC236}">
                <a16:creationId xmlns:a16="http://schemas.microsoft.com/office/drawing/2014/main" id="{E534D5EF-DA5E-437B-950E-0DA5D8EB42B7}"/>
              </a:ext>
            </a:extLst>
          </p:cNvPr>
          <p:cNvCxnSpPr>
            <a:cxnSpLocks/>
            <a:stCxn id="32" idx="3"/>
          </p:cNvCxnSpPr>
          <p:nvPr/>
        </p:nvCxnSpPr>
        <p:spPr>
          <a:xfrm>
            <a:off x="8509229" y="3954864"/>
            <a:ext cx="634771"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2A0E3F-5C6F-413E-B571-C573725EA7CA}"/>
              </a:ext>
            </a:extLst>
          </p:cNvPr>
          <p:cNvCxnSpPr>
            <a:cxnSpLocks/>
            <a:endCxn id="13" idx="3"/>
          </p:cNvCxnSpPr>
          <p:nvPr/>
        </p:nvCxnSpPr>
        <p:spPr>
          <a:xfrm flipH="1">
            <a:off x="8507257" y="4419507"/>
            <a:ext cx="626726"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hlinkClick r:id="rId2" action="ppaction://hlinksldjump"/>
            <a:extLst>
              <a:ext uri="{FF2B5EF4-FFF2-40B4-BE49-F238E27FC236}">
                <a16:creationId xmlns:a16="http://schemas.microsoft.com/office/drawing/2014/main" id="{8C70B29B-A1AA-419A-A1E5-9C3574A02724}"/>
              </a:ext>
            </a:extLst>
          </p:cNvPr>
          <p:cNvSpPr txBox="1"/>
          <p:nvPr/>
        </p:nvSpPr>
        <p:spPr>
          <a:xfrm>
            <a:off x="8877871" y="5369262"/>
            <a:ext cx="1804212" cy="369332"/>
          </a:xfrm>
          <a:prstGeom prst="rect">
            <a:avLst/>
          </a:prstGeom>
          <a:noFill/>
          <a:ln w="19050">
            <a:solidFill>
              <a:srgbClr val="00B050"/>
            </a:solidFill>
          </a:ln>
        </p:spPr>
        <p:txBody>
          <a:bodyPr wrap="none" rtlCol="0">
            <a:spAutoFit/>
          </a:bodyPr>
          <a:lstStyle/>
          <a:p>
            <a:r>
              <a:rPr lang="en-US" dirty="0"/>
              <a:t>Carry-in to Adder</a:t>
            </a:r>
          </a:p>
        </p:txBody>
      </p:sp>
      <p:sp>
        <p:nvSpPr>
          <p:cNvPr id="38" name="TextBox 37">
            <a:extLst>
              <a:ext uri="{FF2B5EF4-FFF2-40B4-BE49-F238E27FC236}">
                <a16:creationId xmlns:a16="http://schemas.microsoft.com/office/drawing/2014/main" id="{93AEE484-5793-4871-BA0F-8885BAC963B2}"/>
              </a:ext>
            </a:extLst>
          </p:cNvPr>
          <p:cNvSpPr txBox="1"/>
          <p:nvPr/>
        </p:nvSpPr>
        <p:spPr>
          <a:xfrm>
            <a:off x="10781792" y="3833716"/>
            <a:ext cx="1327608" cy="646331"/>
          </a:xfrm>
          <a:prstGeom prst="rect">
            <a:avLst/>
          </a:prstGeom>
          <a:noFill/>
          <a:ln w="19050">
            <a:solidFill>
              <a:srgbClr val="00B050"/>
            </a:solidFill>
          </a:ln>
        </p:spPr>
        <p:txBody>
          <a:bodyPr wrap="none" rtlCol="0">
            <a:spAutoFit/>
          </a:bodyPr>
          <a:lstStyle/>
          <a:p>
            <a:r>
              <a:rPr lang="en-US" dirty="0"/>
              <a:t>Op Codes </a:t>
            </a:r>
          </a:p>
          <a:p>
            <a:r>
              <a:rPr lang="en-US" dirty="0"/>
              <a:t> ‘011’ , ‘111’</a:t>
            </a:r>
          </a:p>
        </p:txBody>
      </p:sp>
      <p:cxnSp>
        <p:nvCxnSpPr>
          <p:cNvPr id="40" name="Straight Arrow Connector 39">
            <a:extLst>
              <a:ext uri="{FF2B5EF4-FFF2-40B4-BE49-F238E27FC236}">
                <a16:creationId xmlns:a16="http://schemas.microsoft.com/office/drawing/2014/main" id="{11D9A533-B2E1-4E99-839B-C0B22633A8D6}"/>
              </a:ext>
            </a:extLst>
          </p:cNvPr>
          <p:cNvCxnSpPr>
            <a:cxnSpLocks/>
            <a:stCxn id="31" idx="3"/>
            <a:endCxn id="38" idx="1"/>
          </p:cNvCxnSpPr>
          <p:nvPr/>
        </p:nvCxnSpPr>
        <p:spPr>
          <a:xfrm>
            <a:off x="10425971" y="4156882"/>
            <a:ext cx="355821"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DE018C-E352-43C9-B3D4-882DDE98A43F}"/>
              </a:ext>
            </a:extLst>
          </p:cNvPr>
          <p:cNvCxnSpPr>
            <a:cxnSpLocks/>
            <a:stCxn id="37" idx="0"/>
            <a:endCxn id="31" idx="2"/>
          </p:cNvCxnSpPr>
          <p:nvPr/>
        </p:nvCxnSpPr>
        <p:spPr>
          <a:xfrm flipV="1">
            <a:off x="9779977" y="4934804"/>
            <a:ext cx="0" cy="43445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56E40C5-F41C-42FE-9C38-922CD5E56280}"/>
              </a:ext>
            </a:extLst>
          </p:cNvPr>
          <p:cNvSpPr txBox="1"/>
          <p:nvPr/>
        </p:nvSpPr>
        <p:spPr>
          <a:xfrm>
            <a:off x="4572000" y="2686312"/>
            <a:ext cx="3178884" cy="307777"/>
          </a:xfrm>
          <a:prstGeom prst="rect">
            <a:avLst/>
          </a:prstGeom>
          <a:noFill/>
          <a:ln>
            <a:noFill/>
          </a:ln>
        </p:spPr>
        <p:txBody>
          <a:bodyPr wrap="none" rtlCol="0">
            <a:spAutoFit/>
          </a:bodyPr>
          <a:lstStyle/>
          <a:p>
            <a:r>
              <a:rPr lang="en-US" sz="1400" dirty="0"/>
              <a:t>{Op =XX0, SF = 0} </a:t>
            </a:r>
            <a:r>
              <a:rPr lang="en-US" sz="1400" dirty="0">
                <a:sym typeface="Wingdings" panose="05000000000000000000" pitchFamily="2" charset="2"/>
              </a:rPr>
              <a:t> A XOR B; Else B or !B</a:t>
            </a:r>
            <a:endParaRPr lang="en-US" sz="1400" dirty="0"/>
          </a:p>
        </p:txBody>
      </p:sp>
      <p:sp>
        <p:nvSpPr>
          <p:cNvPr id="61" name="TextBox 60">
            <a:extLst>
              <a:ext uri="{FF2B5EF4-FFF2-40B4-BE49-F238E27FC236}">
                <a16:creationId xmlns:a16="http://schemas.microsoft.com/office/drawing/2014/main" id="{B7382AFC-4149-4C92-A81A-D9366F7771BB}"/>
              </a:ext>
            </a:extLst>
          </p:cNvPr>
          <p:cNvSpPr txBox="1"/>
          <p:nvPr/>
        </p:nvSpPr>
        <p:spPr>
          <a:xfrm>
            <a:off x="2739700" y="3007338"/>
            <a:ext cx="979114" cy="307777"/>
          </a:xfrm>
          <a:prstGeom prst="rect">
            <a:avLst/>
          </a:prstGeom>
          <a:noFill/>
          <a:ln>
            <a:solidFill>
              <a:schemeClr val="tx2"/>
            </a:solidFill>
          </a:ln>
        </p:spPr>
        <p:txBody>
          <a:bodyPr wrap="none" rtlCol="0">
            <a:spAutoFit/>
          </a:bodyPr>
          <a:lstStyle/>
          <a:p>
            <a:r>
              <a:rPr lang="en-US" sz="1400" dirty="0" err="1"/>
              <a:t>ALU_Op</a:t>
            </a:r>
            <a:r>
              <a:rPr lang="en-US" sz="1400" dirty="0"/>
              <a:t>[0]</a:t>
            </a:r>
          </a:p>
        </p:txBody>
      </p:sp>
      <p:pic>
        <p:nvPicPr>
          <p:cNvPr id="16" name="Picture 15" descr="A picture containing silhouette, clipart&#10;&#10;Description automatically generated">
            <a:extLst>
              <a:ext uri="{FF2B5EF4-FFF2-40B4-BE49-F238E27FC236}">
                <a16:creationId xmlns:a16="http://schemas.microsoft.com/office/drawing/2014/main" id="{BC8103A4-2A0A-46DB-A593-2BF4D6F56B8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4028494" y="2594501"/>
            <a:ext cx="504959" cy="776860"/>
          </a:xfrm>
          <a:prstGeom prst="rect">
            <a:avLst/>
          </a:prstGeom>
        </p:spPr>
      </p:pic>
      <p:cxnSp>
        <p:nvCxnSpPr>
          <p:cNvPr id="30" name="Connector: Elbow 29">
            <a:extLst>
              <a:ext uri="{FF2B5EF4-FFF2-40B4-BE49-F238E27FC236}">
                <a16:creationId xmlns:a16="http://schemas.microsoft.com/office/drawing/2014/main" id="{0286F69D-F21E-4D60-9AA3-BD66E0D2087D}"/>
              </a:ext>
            </a:extLst>
          </p:cNvPr>
          <p:cNvCxnSpPr>
            <a:stCxn id="61" idx="3"/>
          </p:cNvCxnSpPr>
          <p:nvPr/>
        </p:nvCxnSpPr>
        <p:spPr>
          <a:xfrm flipV="1">
            <a:off x="3718814" y="3039477"/>
            <a:ext cx="295768" cy="12175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1CFBA63-C9CE-4503-BFDD-894CEE698A4A}"/>
              </a:ext>
            </a:extLst>
          </p:cNvPr>
          <p:cNvCxnSpPr>
            <a:cxnSpLocks/>
            <a:stCxn id="5" idx="3"/>
          </p:cNvCxnSpPr>
          <p:nvPr/>
        </p:nvCxnSpPr>
        <p:spPr>
          <a:xfrm>
            <a:off x="3127948" y="2729257"/>
            <a:ext cx="875832" cy="16116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011F510-2AB5-4A50-8007-E6624EBC443B}"/>
              </a:ext>
            </a:extLst>
          </p:cNvPr>
          <p:cNvSpPr txBox="1"/>
          <p:nvPr/>
        </p:nvSpPr>
        <p:spPr>
          <a:xfrm>
            <a:off x="4923671" y="4008725"/>
            <a:ext cx="256802" cy="261610"/>
          </a:xfrm>
          <a:prstGeom prst="rect">
            <a:avLst/>
          </a:prstGeom>
          <a:noFill/>
        </p:spPr>
        <p:txBody>
          <a:bodyPr wrap="none" rtlCol="0">
            <a:spAutoFit/>
          </a:bodyPr>
          <a:lstStyle/>
          <a:p>
            <a:r>
              <a:rPr lang="en-US" sz="1100" dirty="0"/>
              <a:t>0</a:t>
            </a:r>
          </a:p>
        </p:txBody>
      </p:sp>
      <p:sp>
        <p:nvSpPr>
          <p:cNvPr id="49" name="TextBox 48">
            <a:extLst>
              <a:ext uri="{FF2B5EF4-FFF2-40B4-BE49-F238E27FC236}">
                <a16:creationId xmlns:a16="http://schemas.microsoft.com/office/drawing/2014/main" id="{6FCB5AA3-D0ED-4262-BF5A-46CE81C5C3CB}"/>
              </a:ext>
            </a:extLst>
          </p:cNvPr>
          <p:cNvSpPr txBox="1"/>
          <p:nvPr/>
        </p:nvSpPr>
        <p:spPr>
          <a:xfrm>
            <a:off x="4927509" y="4534314"/>
            <a:ext cx="256802" cy="261610"/>
          </a:xfrm>
          <a:prstGeom prst="rect">
            <a:avLst/>
          </a:prstGeom>
          <a:noFill/>
        </p:spPr>
        <p:txBody>
          <a:bodyPr wrap="none" rtlCol="0">
            <a:spAutoFit/>
          </a:bodyPr>
          <a:lstStyle/>
          <a:p>
            <a:r>
              <a:rPr lang="en-US" sz="1100" dirty="0"/>
              <a:t>1</a:t>
            </a:r>
          </a:p>
        </p:txBody>
      </p:sp>
      <p:pic>
        <p:nvPicPr>
          <p:cNvPr id="43" name="Picture 42" descr="A close up of the moon&#10;&#10;Description automatically generated with medium confidence">
            <a:extLst>
              <a:ext uri="{FF2B5EF4-FFF2-40B4-BE49-F238E27FC236}">
                <a16:creationId xmlns:a16="http://schemas.microsoft.com/office/drawing/2014/main" id="{41E8C965-7DF5-41F0-8632-31D5278F52A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72" r="27394"/>
          <a:stretch/>
        </p:blipFill>
        <p:spPr>
          <a:xfrm>
            <a:off x="5753626" y="4168529"/>
            <a:ext cx="861239" cy="529298"/>
          </a:xfrm>
          <a:prstGeom prst="rect">
            <a:avLst/>
          </a:prstGeom>
        </p:spPr>
      </p:pic>
      <p:sp>
        <p:nvSpPr>
          <p:cNvPr id="54" name="TextBox 53">
            <a:extLst>
              <a:ext uri="{FF2B5EF4-FFF2-40B4-BE49-F238E27FC236}">
                <a16:creationId xmlns:a16="http://schemas.microsoft.com/office/drawing/2014/main" id="{7AE057DB-982F-4F80-8754-E508C592BEE7}"/>
              </a:ext>
            </a:extLst>
          </p:cNvPr>
          <p:cNvSpPr txBox="1"/>
          <p:nvPr/>
        </p:nvSpPr>
        <p:spPr>
          <a:xfrm>
            <a:off x="6041967" y="4271226"/>
            <a:ext cx="401072" cy="369332"/>
          </a:xfrm>
          <a:prstGeom prst="rect">
            <a:avLst/>
          </a:prstGeom>
          <a:noFill/>
          <a:ln w="12700">
            <a:noFill/>
          </a:ln>
        </p:spPr>
        <p:txBody>
          <a:bodyPr wrap="square" rtlCol="0">
            <a:spAutoFit/>
          </a:bodyPr>
          <a:lstStyle/>
          <a:p>
            <a:r>
              <a:rPr lang="en-US" dirty="0"/>
              <a:t>x8</a:t>
            </a:r>
          </a:p>
        </p:txBody>
      </p:sp>
      <p:cxnSp>
        <p:nvCxnSpPr>
          <p:cNvPr id="50" name="Connector: Elbow 49">
            <a:extLst>
              <a:ext uri="{FF2B5EF4-FFF2-40B4-BE49-F238E27FC236}">
                <a16:creationId xmlns:a16="http://schemas.microsoft.com/office/drawing/2014/main" id="{C90E94C7-8EA6-455B-9A4F-A7AB2538B79A}"/>
              </a:ext>
            </a:extLst>
          </p:cNvPr>
          <p:cNvCxnSpPr>
            <a:cxnSpLocks/>
            <a:stCxn id="4" idx="0"/>
          </p:cNvCxnSpPr>
          <p:nvPr/>
        </p:nvCxnSpPr>
        <p:spPr>
          <a:xfrm>
            <a:off x="5399964" y="4436662"/>
            <a:ext cx="363083" cy="123029"/>
          </a:xfrm>
          <a:prstGeom prst="bentConnector3">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7" action="ppaction://hlinksldjump"/>
            <a:extLst>
              <a:ext uri="{FF2B5EF4-FFF2-40B4-BE49-F238E27FC236}">
                <a16:creationId xmlns:a16="http://schemas.microsoft.com/office/drawing/2014/main" id="{BEBE75F0-C337-8774-9D6B-3C9AD1D388A5}"/>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24" name="Slide Number Placeholder 4">
            <a:extLst>
              <a:ext uri="{FF2B5EF4-FFF2-40B4-BE49-F238E27FC236}">
                <a16:creationId xmlns:a16="http://schemas.microsoft.com/office/drawing/2014/main" id="{C09F1FAC-6C35-5C21-27A2-403E310A1B9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31</a:t>
            </a:fld>
            <a:endParaRPr lang="en-US" b="1" dirty="0">
              <a:solidFill>
                <a:schemeClr val="bg1"/>
              </a:solidFill>
            </a:endParaRPr>
          </a:p>
        </p:txBody>
      </p:sp>
      <p:graphicFrame>
        <p:nvGraphicFramePr>
          <p:cNvPr id="25" name="Table 4">
            <a:extLst>
              <a:ext uri="{FF2B5EF4-FFF2-40B4-BE49-F238E27FC236}">
                <a16:creationId xmlns:a16="http://schemas.microsoft.com/office/drawing/2014/main" id="{109EEA80-3811-5D2A-17CC-45E7F9788228}"/>
              </a:ext>
            </a:extLst>
          </p:cNvPr>
          <p:cNvGraphicFramePr>
            <a:graphicFrameLocks noGrp="1"/>
          </p:cNvGraphicFramePr>
          <p:nvPr>
            <p:extLst>
              <p:ext uri="{D42A27DB-BD31-4B8C-83A1-F6EECF244321}">
                <p14:modId xmlns:p14="http://schemas.microsoft.com/office/powerpoint/2010/main" val="468615980"/>
              </p:ext>
            </p:extLst>
          </p:nvPr>
        </p:nvGraphicFramePr>
        <p:xfrm>
          <a:off x="5642015" y="34436"/>
          <a:ext cx="6106640" cy="1250628"/>
        </p:xfrm>
        <a:graphic>
          <a:graphicData uri="http://schemas.openxmlformats.org/drawingml/2006/table">
            <a:tbl>
              <a:tblPr firstRow="1" bandRow="1">
                <a:tableStyleId>{5C22544A-7EE6-4342-B048-85BDC9FD1C3A}</a:tableStyleId>
              </a:tblPr>
              <a:tblGrid>
                <a:gridCol w="878888">
                  <a:extLst>
                    <a:ext uri="{9D8B030D-6E8A-4147-A177-3AD203B41FA5}">
                      <a16:colId xmlns:a16="http://schemas.microsoft.com/office/drawing/2014/main" val="321351132"/>
                    </a:ext>
                  </a:extLst>
                </a:gridCol>
                <a:gridCol w="1145809">
                  <a:extLst>
                    <a:ext uri="{9D8B030D-6E8A-4147-A177-3AD203B41FA5}">
                      <a16:colId xmlns:a16="http://schemas.microsoft.com/office/drawing/2014/main" val="947167074"/>
                    </a:ext>
                  </a:extLst>
                </a:gridCol>
                <a:gridCol w="735662">
                  <a:extLst>
                    <a:ext uri="{9D8B030D-6E8A-4147-A177-3AD203B41FA5}">
                      <a16:colId xmlns:a16="http://schemas.microsoft.com/office/drawing/2014/main" val="1277270301"/>
                    </a:ext>
                  </a:extLst>
                </a:gridCol>
                <a:gridCol w="1367157">
                  <a:extLst>
                    <a:ext uri="{9D8B030D-6E8A-4147-A177-3AD203B41FA5}">
                      <a16:colId xmlns:a16="http://schemas.microsoft.com/office/drawing/2014/main" val="3038520054"/>
                    </a:ext>
                  </a:extLst>
                </a:gridCol>
                <a:gridCol w="781233">
                  <a:extLst>
                    <a:ext uri="{9D8B030D-6E8A-4147-A177-3AD203B41FA5}">
                      <a16:colId xmlns:a16="http://schemas.microsoft.com/office/drawing/2014/main" val="3406501913"/>
                    </a:ext>
                  </a:extLst>
                </a:gridCol>
                <a:gridCol w="1197891">
                  <a:extLst>
                    <a:ext uri="{9D8B030D-6E8A-4147-A177-3AD203B41FA5}">
                      <a16:colId xmlns:a16="http://schemas.microsoft.com/office/drawing/2014/main" val="3358223032"/>
                    </a:ext>
                  </a:extLst>
                </a:gridCol>
              </a:tblGrid>
              <a:tr h="312657">
                <a:tc>
                  <a:txBody>
                    <a:bodyPr/>
                    <a:lstStyle/>
                    <a:p>
                      <a:pPr algn="ctr"/>
                      <a:r>
                        <a:rPr lang="en-US" sz="1200" dirty="0"/>
                        <a:t>Op Select</a:t>
                      </a:r>
                    </a:p>
                  </a:txBody>
                  <a:tcPr/>
                </a:tc>
                <a:tc gridSpan="2">
                  <a:txBody>
                    <a:bodyPr/>
                    <a:lstStyle/>
                    <a:p>
                      <a:pPr algn="ctr"/>
                      <a:r>
                        <a:rPr lang="en-US" sz="1200" dirty="0"/>
                        <a:t>Special </a:t>
                      </a:r>
                      <a:r>
                        <a:rPr lang="en-US" sz="1200" dirty="0" err="1"/>
                        <a:t>Func</a:t>
                      </a:r>
                      <a:r>
                        <a:rPr lang="en-US" sz="1200" dirty="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Special </a:t>
                      </a:r>
                      <a:r>
                        <a:rPr lang="en-US" sz="1200" dirty="0" err="1"/>
                        <a:t>Func</a:t>
                      </a:r>
                      <a:r>
                        <a:rPr lang="en-US" sz="1200" dirty="0"/>
                        <a:t>. = 1</a:t>
                      </a:r>
                    </a:p>
                  </a:txBody>
                  <a:tcPr/>
                </a:tc>
                <a:tc hMerge="1">
                  <a:txBody>
                    <a:bodyPr/>
                    <a:lstStyle/>
                    <a:p>
                      <a:endParaRPr lang="en-US"/>
                    </a:p>
                  </a:txBody>
                  <a:tcPr/>
                </a:tc>
                <a:tc>
                  <a:txBody>
                    <a:bodyPr/>
                    <a:lstStyle/>
                    <a:p>
                      <a:pPr algn="ctr"/>
                      <a:r>
                        <a:rPr lang="en-US" sz="1200" dirty="0"/>
                        <a:t>Flag in</a:t>
                      </a:r>
                    </a:p>
                  </a:txBody>
                  <a:tcPr/>
                </a:tc>
                <a:extLst>
                  <a:ext uri="{0D108BD9-81ED-4DB2-BD59-A6C34878D82A}">
                    <a16:rowId xmlns:a16="http://schemas.microsoft.com/office/drawing/2014/main" val="1172704005"/>
                  </a:ext>
                </a:extLst>
              </a:tr>
              <a:tr h="312657">
                <a:tc>
                  <a:txBody>
                    <a:bodyPr/>
                    <a:lstStyle/>
                    <a:p>
                      <a:pPr algn="ctr"/>
                      <a:r>
                        <a:rPr lang="en-US" sz="1200" dirty="0"/>
                        <a:t>010 - 2</a:t>
                      </a:r>
                    </a:p>
                  </a:txBody>
                  <a:tcPr/>
                </a:tc>
                <a:tc>
                  <a:txBody>
                    <a:bodyPr/>
                    <a:lstStyle/>
                    <a:p>
                      <a:pPr algn="ctr"/>
                      <a:r>
                        <a:rPr lang="en-US" sz="1200" b="0" dirty="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200" b="0" dirty="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!B</a:t>
                      </a:r>
                    </a:p>
                  </a:txBody>
                  <a:tcPr>
                    <a:lnR w="12700" cap="flat" cmpd="sng" algn="ctr">
                      <a:solidFill>
                        <a:schemeClr val="bg1"/>
                      </a:solidFill>
                      <a:prstDash val="solid"/>
                      <a:round/>
                      <a:headEnd type="none" w="med" len="med"/>
                      <a:tailEnd type="none" w="med" len="med"/>
                    </a:lnR>
                  </a:tcPr>
                </a:tc>
                <a:tc>
                  <a:txBody>
                    <a:bodyPr/>
                    <a:lstStyle/>
                    <a:p>
                      <a:pPr algn="l"/>
                      <a:r>
                        <a:rPr lang="en-US" sz="1200" dirty="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a:t>
                      </a:r>
                    </a:p>
                  </a:txBody>
                  <a:tcPr/>
                </a:tc>
                <a:extLst>
                  <a:ext uri="{0D108BD9-81ED-4DB2-BD59-A6C34878D82A}">
                    <a16:rowId xmlns:a16="http://schemas.microsoft.com/office/drawing/2014/main" val="1360638868"/>
                  </a:ext>
                </a:extLst>
              </a:tr>
              <a:tr h="312657">
                <a:tc>
                  <a:txBody>
                    <a:bodyPr/>
                    <a:lstStyle/>
                    <a:p>
                      <a:pPr algn="ctr"/>
                      <a:r>
                        <a:rPr lang="en-US" sz="1200" dirty="0"/>
                        <a:t>011 - 3</a:t>
                      </a:r>
                    </a:p>
                  </a:txBody>
                  <a:tcPr/>
                </a:tc>
                <a:tc>
                  <a:txBody>
                    <a:bodyPr/>
                    <a:lstStyle/>
                    <a:p>
                      <a:pPr algn="ctr"/>
                      <a:r>
                        <a:rPr lang="en-US" sz="12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200" dirty="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200" dirty="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 </a:t>
                      </a:r>
                    </a:p>
                  </a:txBody>
                  <a:tcPr/>
                </a:tc>
                <a:extLst>
                  <a:ext uri="{0D108BD9-81ED-4DB2-BD59-A6C34878D82A}">
                    <a16:rowId xmlns:a16="http://schemas.microsoft.com/office/drawing/2014/main" val="4155580310"/>
                  </a:ext>
                </a:extLst>
              </a:tr>
              <a:tr h="312657">
                <a:tc>
                  <a:txBody>
                    <a:bodyPr/>
                    <a:lstStyle/>
                    <a:p>
                      <a:pPr algn="ctr"/>
                      <a:r>
                        <a:rPr lang="en-US" sz="1200" dirty="0">
                          <a:solidFill>
                            <a:schemeClr val="tx1"/>
                          </a:solidFill>
                        </a:rPr>
                        <a:t>111- 7</a:t>
                      </a:r>
                    </a:p>
                  </a:txBody>
                  <a:tcPr/>
                </a:tc>
                <a:tc>
                  <a:txBody>
                    <a:bodyPr/>
                    <a:lstStyle/>
                    <a:p>
                      <a:pPr algn="ctr"/>
                      <a:r>
                        <a:rPr lang="en-US" sz="1200" dirty="0">
                          <a:solidFill>
                            <a:schemeClr val="tx1"/>
                          </a:solidFill>
                        </a:rPr>
                        <a:t>A + B + </a:t>
                      </a:r>
                      <a:r>
                        <a:rPr lang="en-US" sz="1200" dirty="0" err="1">
                          <a:solidFill>
                            <a:schemeClr val="tx1"/>
                          </a:solidFill>
                        </a:rPr>
                        <a:t>Cin</a:t>
                      </a:r>
                      <a:endParaRPr lang="en-US" sz="12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dirty="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solidFill>
                            <a:schemeClr val="tx1"/>
                          </a:solidFill>
                        </a:rPr>
                        <a:t>A – B + </a:t>
                      </a:r>
                      <a:r>
                        <a:rPr lang="en-US" sz="1200" dirty="0" err="1">
                          <a:solidFill>
                            <a:schemeClr val="tx1"/>
                          </a:solidFill>
                        </a:rPr>
                        <a:t>Cin</a:t>
                      </a:r>
                      <a:endParaRPr lang="en-US" sz="12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dirty="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err="1">
                          <a:solidFill>
                            <a:schemeClr val="tx1"/>
                          </a:solidFill>
                        </a:rPr>
                        <a:t>Cin</a:t>
                      </a:r>
                      <a:endParaRPr lang="en-US" sz="1200" dirty="0">
                        <a:solidFill>
                          <a:schemeClr val="tx1"/>
                        </a:solidFill>
                      </a:endParaRPr>
                    </a:p>
                  </a:txBody>
                  <a:tcPr/>
                </a:tc>
                <a:extLst>
                  <a:ext uri="{0D108BD9-81ED-4DB2-BD59-A6C34878D82A}">
                    <a16:rowId xmlns:a16="http://schemas.microsoft.com/office/drawing/2014/main" val="3768586301"/>
                  </a:ext>
                </a:extLst>
              </a:tr>
            </a:tbl>
          </a:graphicData>
        </a:graphic>
      </p:graphicFrame>
      <p:sp>
        <p:nvSpPr>
          <p:cNvPr id="34" name="TextBox 33">
            <a:extLst>
              <a:ext uri="{FF2B5EF4-FFF2-40B4-BE49-F238E27FC236}">
                <a16:creationId xmlns:a16="http://schemas.microsoft.com/office/drawing/2014/main" id="{27C1D059-2471-B892-4EDC-FB1D43B35318}"/>
              </a:ext>
            </a:extLst>
          </p:cNvPr>
          <p:cNvSpPr txBox="1"/>
          <p:nvPr/>
        </p:nvSpPr>
        <p:spPr>
          <a:xfrm>
            <a:off x="6097012" y="4762766"/>
            <a:ext cx="1272913" cy="307777"/>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400" dirty="0"/>
              <a:t>!B or (A XOR B)</a:t>
            </a:r>
          </a:p>
        </p:txBody>
      </p:sp>
      <p:cxnSp>
        <p:nvCxnSpPr>
          <p:cNvPr id="44" name="Straight Arrow Connector 43">
            <a:extLst>
              <a:ext uri="{FF2B5EF4-FFF2-40B4-BE49-F238E27FC236}">
                <a16:creationId xmlns:a16="http://schemas.microsoft.com/office/drawing/2014/main" id="{360B2A36-2181-CD03-B027-4CADE717218C}"/>
              </a:ext>
            </a:extLst>
          </p:cNvPr>
          <p:cNvCxnSpPr>
            <a:cxnSpLocks/>
            <a:endCxn id="34" idx="0"/>
          </p:cNvCxnSpPr>
          <p:nvPr/>
        </p:nvCxnSpPr>
        <p:spPr>
          <a:xfrm>
            <a:off x="6706217" y="4419507"/>
            <a:ext cx="0" cy="3432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2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p:spPr>
        <p:txBody>
          <a:bodyPr/>
          <a:lstStyle/>
          <a:p>
            <a:r>
              <a:rPr lang="en-US" dirty="0"/>
              <a:t>ALU: ADD Carry/SUB Carry</a:t>
            </a:r>
          </a:p>
        </p:txBody>
      </p:sp>
      <p:sp>
        <p:nvSpPr>
          <p:cNvPr id="9" name="Slide Number Placeholder 4">
            <a:extLst>
              <a:ext uri="{FF2B5EF4-FFF2-40B4-BE49-F238E27FC236}">
                <a16:creationId xmlns:a16="http://schemas.microsoft.com/office/drawing/2014/main" id="{09DF4967-D201-1B6D-7EC1-3598EF1BBD0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32</a:t>
            </a:fld>
            <a:endParaRPr lang="en-US" b="1" dirty="0">
              <a:solidFill>
                <a:schemeClr val="bg1"/>
              </a:solidFill>
            </a:endParaRP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0"/>
            <a:ext cx="9722840" cy="1655763"/>
          </a:xfrm>
          <a:prstGeom prst="rect">
            <a:avLst/>
          </a:prstGeom>
        </p:spPr>
        <p:txBody>
          <a:bodyPr/>
          <a:lstStyle/>
          <a:p>
            <a:pPr algn="l"/>
            <a:r>
              <a:rPr lang="en-US" sz="2000" dirty="0"/>
              <a:t>Note the difference between the ALU function opcodes for ADD / SUB and ADC / SBC:</a:t>
            </a:r>
          </a:p>
          <a:p>
            <a:pPr lvl="1"/>
            <a:r>
              <a:rPr lang="en-US" sz="1600" dirty="0"/>
              <a:t>ALU opcode(011), SF(0 / 1) – ADD/SUB</a:t>
            </a:r>
          </a:p>
          <a:p>
            <a:pPr lvl="1"/>
            <a:r>
              <a:rPr lang="en-US" sz="1600" dirty="0"/>
              <a:t>ALU opcode(111), SF(0 / 1) – ADC/SBC</a:t>
            </a:r>
          </a:p>
          <a:p>
            <a:pPr algn="l"/>
            <a:r>
              <a:rPr lang="en-US" sz="2000" dirty="0"/>
              <a:t>Note: The 6502 ISA only supports ADC/SBC (along with Set Carry and Reset Carry)</a:t>
            </a:r>
          </a:p>
        </p:txBody>
      </p:sp>
      <p:sp>
        <p:nvSpPr>
          <p:cNvPr id="4" name="Trapezoid 3">
            <a:extLst>
              <a:ext uri="{FF2B5EF4-FFF2-40B4-BE49-F238E27FC236}">
                <a16:creationId xmlns:a16="http://schemas.microsoft.com/office/drawing/2014/main" id="{7CC0352E-32EA-4403-9027-25A687992806}"/>
              </a:ext>
            </a:extLst>
          </p:cNvPr>
          <p:cNvSpPr/>
          <p:nvPr/>
        </p:nvSpPr>
        <p:spPr>
          <a:xfrm rot="5400000">
            <a:off x="6053815"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157</a:t>
            </a:r>
          </a:p>
        </p:txBody>
      </p:sp>
      <p:sp>
        <p:nvSpPr>
          <p:cNvPr id="5" name="TextBox 4">
            <a:extLst>
              <a:ext uri="{FF2B5EF4-FFF2-40B4-BE49-F238E27FC236}">
                <a16:creationId xmlns:a16="http://schemas.microsoft.com/office/drawing/2014/main" id="{87DEF291-5B32-4602-9E11-1210D6DED3AF}"/>
              </a:ext>
            </a:extLst>
          </p:cNvPr>
          <p:cNvSpPr txBox="1"/>
          <p:nvPr/>
        </p:nvSpPr>
        <p:spPr>
          <a:xfrm>
            <a:off x="3651809" y="3330054"/>
            <a:ext cx="979114" cy="307777"/>
          </a:xfrm>
          <a:prstGeom prst="rect">
            <a:avLst/>
          </a:prstGeom>
          <a:noFill/>
          <a:ln>
            <a:solidFill>
              <a:schemeClr val="tx2"/>
            </a:solidFill>
          </a:ln>
        </p:spPr>
        <p:txBody>
          <a:bodyPr wrap="none" rtlCol="0">
            <a:spAutoFit/>
          </a:bodyPr>
          <a:lstStyle/>
          <a:p>
            <a:r>
              <a:rPr lang="en-US" sz="1400" dirty="0" err="1"/>
              <a:t>ALU_Op</a:t>
            </a:r>
            <a:r>
              <a:rPr lang="en-US" sz="1400" dirty="0"/>
              <a:t>[2]</a:t>
            </a:r>
          </a:p>
        </p:txBody>
      </p:sp>
      <p:cxnSp>
        <p:nvCxnSpPr>
          <p:cNvPr id="7" name="Connector: Elbow 6">
            <a:extLst>
              <a:ext uri="{FF2B5EF4-FFF2-40B4-BE49-F238E27FC236}">
                <a16:creationId xmlns:a16="http://schemas.microsoft.com/office/drawing/2014/main" id="{EEA55D6E-4AE3-4219-91D5-E37754E43008}"/>
              </a:ext>
            </a:extLst>
          </p:cNvPr>
          <p:cNvCxnSpPr>
            <a:stCxn id="5" idx="3"/>
            <a:endCxn id="4" idx="1"/>
          </p:cNvCxnSpPr>
          <p:nvPr/>
        </p:nvCxnSpPr>
        <p:spPr>
          <a:xfrm>
            <a:off x="4630923" y="3483943"/>
            <a:ext cx="1991549" cy="43865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3954573" y="4007177"/>
            <a:ext cx="396262" cy="369332"/>
          </a:xfrm>
          <a:prstGeom prst="rect">
            <a:avLst/>
          </a:prstGeom>
          <a:noFill/>
          <a:ln w="12700">
            <a:solidFill>
              <a:srgbClr val="00B050"/>
            </a:solidFill>
          </a:ln>
        </p:spPr>
        <p:txBody>
          <a:bodyPr wrap="none" rtlCol="0">
            <a:spAutoFit/>
          </a:bodyPr>
          <a:lstStyle>
            <a:defPPr>
              <a:defRPr lang="en-US"/>
            </a:defPPr>
          </a:lstStyle>
          <a:p>
            <a:r>
              <a:rPr lang="en-US" dirty="0"/>
              <a:t>SF</a:t>
            </a:r>
          </a:p>
        </p:txBody>
      </p:sp>
      <p:cxnSp>
        <p:nvCxnSpPr>
          <p:cNvPr id="10" name="Straight Connector 9">
            <a:extLst>
              <a:ext uri="{FF2B5EF4-FFF2-40B4-BE49-F238E27FC236}">
                <a16:creationId xmlns:a16="http://schemas.microsoft.com/office/drawing/2014/main" id="{722C0FF7-2BDC-494B-92C3-31E95AA2509F}"/>
              </a:ext>
            </a:extLst>
          </p:cNvPr>
          <p:cNvCxnSpPr>
            <a:cxnSpLocks/>
          </p:cNvCxnSpPr>
          <p:nvPr/>
        </p:nvCxnSpPr>
        <p:spPr>
          <a:xfrm flipV="1">
            <a:off x="4350835" y="4195971"/>
            <a:ext cx="2048961" cy="0"/>
          </a:xfrm>
          <a:prstGeom prst="line">
            <a:avLst/>
          </a:prstGeom>
          <a:noFill/>
          <a:ln w="12700">
            <a:solidFill>
              <a:srgbClr val="00B050"/>
            </a:solidFill>
          </a:ln>
        </p:spPr>
      </p:cxnSp>
      <p:sp>
        <p:nvSpPr>
          <p:cNvPr id="11" name="TextBox 10">
            <a:extLst>
              <a:ext uri="{FF2B5EF4-FFF2-40B4-BE49-F238E27FC236}">
                <a16:creationId xmlns:a16="http://schemas.microsoft.com/office/drawing/2014/main" id="{5145C8B6-8DE8-4DAF-A9C1-BE227B5FB6D7}"/>
              </a:ext>
            </a:extLst>
          </p:cNvPr>
          <p:cNvSpPr txBox="1"/>
          <p:nvPr/>
        </p:nvSpPr>
        <p:spPr>
          <a:xfrm>
            <a:off x="5069814" y="3874618"/>
            <a:ext cx="1071127" cy="369332"/>
          </a:xfrm>
          <a:prstGeom prst="rect">
            <a:avLst/>
          </a:prstGeom>
          <a:noFill/>
        </p:spPr>
        <p:txBody>
          <a:bodyPr wrap="none" rtlCol="0">
            <a:spAutoFit/>
          </a:bodyPr>
          <a:lstStyle/>
          <a:p>
            <a:r>
              <a:rPr lang="en-US" dirty="0"/>
              <a:t>ADD/SUB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 idx="0"/>
            <a:endCxn id="13" idx="1"/>
          </p:cNvCxnSpPr>
          <p:nvPr/>
        </p:nvCxnSpPr>
        <p:spPr>
          <a:xfrm flipV="1">
            <a:off x="6840836" y="4436661"/>
            <a:ext cx="557279" cy="1"/>
          </a:xfrm>
          <a:prstGeom prst="line">
            <a:avLst/>
          </a:prstGeom>
          <a:noFill/>
          <a:ln w="12700">
            <a:solidFill>
              <a:srgbClr val="00B050"/>
            </a:solidFill>
          </a:ln>
        </p:spPr>
      </p:cxnSp>
      <p:sp>
        <p:nvSpPr>
          <p:cNvPr id="13" name="TextBox 12">
            <a:hlinkClick r:id="rId2" action="ppaction://hlinksldjump"/>
            <a:extLst>
              <a:ext uri="{FF2B5EF4-FFF2-40B4-BE49-F238E27FC236}">
                <a16:creationId xmlns:a16="http://schemas.microsoft.com/office/drawing/2014/main" id="{CF67C1AC-AF45-4780-BB40-A6A2A587D6CD}"/>
              </a:ext>
            </a:extLst>
          </p:cNvPr>
          <p:cNvSpPr txBox="1"/>
          <p:nvPr/>
        </p:nvSpPr>
        <p:spPr>
          <a:xfrm>
            <a:off x="7398115" y="4251995"/>
            <a:ext cx="1804212" cy="369332"/>
          </a:xfrm>
          <a:prstGeom prst="rect">
            <a:avLst/>
          </a:prstGeom>
          <a:noFill/>
          <a:ln w="12700">
            <a:solidFill>
              <a:srgbClr val="00B050"/>
            </a:solidFill>
          </a:ln>
        </p:spPr>
        <p:txBody>
          <a:bodyPr wrap="none" rtlCol="0">
            <a:spAutoFit/>
          </a:bodyPr>
          <a:lstStyle/>
          <a:p>
            <a:r>
              <a:rPr lang="en-US" dirty="0"/>
              <a:t>Carry-in to Adder</a:t>
            </a:r>
          </a:p>
        </p:txBody>
      </p:sp>
      <p:sp>
        <p:nvSpPr>
          <p:cNvPr id="15" name="TextBox 14">
            <a:extLst>
              <a:ext uri="{FF2B5EF4-FFF2-40B4-BE49-F238E27FC236}">
                <a16:creationId xmlns:a16="http://schemas.microsoft.com/office/drawing/2014/main" id="{32CA9493-09C1-485B-B47D-AEF06F6BD4EC}"/>
              </a:ext>
            </a:extLst>
          </p:cNvPr>
          <p:cNvSpPr txBox="1"/>
          <p:nvPr/>
        </p:nvSpPr>
        <p:spPr>
          <a:xfrm>
            <a:off x="849745" y="4567510"/>
            <a:ext cx="3944017" cy="276999"/>
          </a:xfrm>
          <a:prstGeom prst="rect">
            <a:avLst/>
          </a:prstGeom>
          <a:noFill/>
          <a:ln>
            <a:solidFill>
              <a:schemeClr val="tx2"/>
            </a:solidFill>
          </a:ln>
        </p:spPr>
        <p:txBody>
          <a:bodyPr wrap="square" rtlCol="0">
            <a:spAutoFit/>
          </a:bodyPr>
          <a:lstStyle/>
          <a:p>
            <a:r>
              <a:rPr lang="en-US" sz="1200" dirty="0"/>
              <a:t>Carry-in from last Op (from carry bit in flags register)</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flipV="1">
            <a:off x="4793762" y="4698315"/>
            <a:ext cx="160603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CC921A-B7EB-4295-B511-CBB06E49B76F}"/>
              </a:ext>
            </a:extLst>
          </p:cNvPr>
          <p:cNvSpPr txBox="1"/>
          <p:nvPr/>
        </p:nvSpPr>
        <p:spPr>
          <a:xfrm>
            <a:off x="5072089" y="4395509"/>
            <a:ext cx="1027845" cy="369332"/>
          </a:xfrm>
          <a:prstGeom prst="rect">
            <a:avLst/>
          </a:prstGeom>
          <a:noFill/>
        </p:spPr>
        <p:txBody>
          <a:bodyPr wrap="none" rtlCol="0">
            <a:spAutoFit/>
          </a:bodyPr>
          <a:lstStyle/>
          <a:p>
            <a:r>
              <a:rPr lang="en-US" dirty="0"/>
              <a:t>ADC/SBC</a:t>
            </a:r>
          </a:p>
        </p:txBody>
      </p:sp>
      <p:sp>
        <p:nvSpPr>
          <p:cNvPr id="21" name="TextBox 20">
            <a:extLst>
              <a:ext uri="{FF2B5EF4-FFF2-40B4-BE49-F238E27FC236}">
                <a16:creationId xmlns:a16="http://schemas.microsoft.com/office/drawing/2014/main" id="{F5C57A44-C7A6-4392-AC60-D41ED74FB224}"/>
              </a:ext>
            </a:extLst>
          </p:cNvPr>
          <p:cNvSpPr txBox="1"/>
          <p:nvPr/>
        </p:nvSpPr>
        <p:spPr>
          <a:xfrm>
            <a:off x="6166658" y="3882663"/>
            <a:ext cx="301686" cy="369332"/>
          </a:xfrm>
          <a:prstGeom prst="rect">
            <a:avLst/>
          </a:prstGeom>
          <a:noFill/>
        </p:spPr>
        <p:txBody>
          <a:bodyPr wrap="none" rtlCol="0">
            <a:spAutoFit/>
          </a:bodyPr>
          <a:lstStyle/>
          <a:p>
            <a:r>
              <a:rPr lang="en-US" dirty="0"/>
              <a:t>0</a:t>
            </a:r>
          </a:p>
        </p:txBody>
      </p:sp>
      <p:sp>
        <p:nvSpPr>
          <p:cNvPr id="22" name="TextBox 21">
            <a:extLst>
              <a:ext uri="{FF2B5EF4-FFF2-40B4-BE49-F238E27FC236}">
                <a16:creationId xmlns:a16="http://schemas.microsoft.com/office/drawing/2014/main" id="{CC590561-ED9A-458B-A482-7ACEC3A262F8}"/>
              </a:ext>
            </a:extLst>
          </p:cNvPr>
          <p:cNvSpPr txBox="1"/>
          <p:nvPr/>
        </p:nvSpPr>
        <p:spPr>
          <a:xfrm>
            <a:off x="6154685" y="4362529"/>
            <a:ext cx="301686" cy="369332"/>
          </a:xfrm>
          <a:prstGeom prst="rect">
            <a:avLst/>
          </a:prstGeom>
          <a:noFill/>
        </p:spPr>
        <p:txBody>
          <a:bodyPr wrap="none" rtlCol="0">
            <a:spAutoFit/>
          </a:bodyPr>
          <a:lstStyle/>
          <a:p>
            <a:r>
              <a:rPr lang="en-US" dirty="0"/>
              <a:t>1</a:t>
            </a:r>
          </a:p>
        </p:txBody>
      </p:sp>
      <p:pic>
        <p:nvPicPr>
          <p:cNvPr id="6" name="Picture 5">
            <a:hlinkClick r:id="rId3" action="ppaction://hlinksldjump"/>
            <a:extLst>
              <a:ext uri="{FF2B5EF4-FFF2-40B4-BE49-F238E27FC236}">
                <a16:creationId xmlns:a16="http://schemas.microsoft.com/office/drawing/2014/main" id="{CBC7497A-1E15-E5C6-19D5-2A80923578E4}"/>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14" name="Slide Number Placeholder 4">
            <a:extLst>
              <a:ext uri="{FF2B5EF4-FFF2-40B4-BE49-F238E27FC236}">
                <a16:creationId xmlns:a16="http://schemas.microsoft.com/office/drawing/2014/main" id="{9A3952A2-2DF4-2386-64D0-4D5FC44A787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32</a:t>
            </a:fld>
            <a:endParaRPr lang="en-US" b="1" dirty="0">
              <a:solidFill>
                <a:schemeClr val="bg1"/>
              </a:solidFill>
            </a:endParaRPr>
          </a:p>
        </p:txBody>
      </p:sp>
    </p:spTree>
    <p:extLst>
      <p:ext uri="{BB962C8B-B14F-4D97-AF65-F5344CB8AC3E}">
        <p14:creationId xmlns:p14="http://schemas.microsoft.com/office/powerpoint/2010/main" val="68651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Diagram&#10;&#10;Description automatically generated with low confidence">
            <a:extLst>
              <a:ext uri="{FF2B5EF4-FFF2-40B4-BE49-F238E27FC236}">
                <a16:creationId xmlns:a16="http://schemas.microsoft.com/office/drawing/2014/main" id="{12E78568-8857-CE34-781B-3DA989D75A5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3153884" y="5193444"/>
            <a:ext cx="563746" cy="386751"/>
          </a:xfrm>
          <a:prstGeom prst="rect">
            <a:avLst/>
          </a:prstGeom>
          <a:solidFill>
            <a:schemeClr val="bg1"/>
          </a:solidFill>
        </p:spPr>
      </p:pic>
      <p:sp>
        <p:nvSpPr>
          <p:cNvPr id="106" name="Rectangle 105">
            <a:extLst>
              <a:ext uri="{FF2B5EF4-FFF2-40B4-BE49-F238E27FC236}">
                <a16:creationId xmlns:a16="http://schemas.microsoft.com/office/drawing/2014/main" id="{6CA3F9AB-473D-4843-A447-4D0724F39502}"/>
              </a:ext>
            </a:extLst>
          </p:cNvPr>
          <p:cNvSpPr/>
          <p:nvPr/>
        </p:nvSpPr>
        <p:spPr>
          <a:xfrm>
            <a:off x="8522253" y="3981842"/>
            <a:ext cx="139804" cy="280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5"/>
          <a:stretch>
            <a:fillRect/>
          </a:stretch>
        </p:blipFill>
        <p:spPr>
          <a:xfrm>
            <a:off x="8243783" y="3823024"/>
            <a:ext cx="2361877" cy="1697599"/>
          </a:xfrm>
          <a:prstGeom prst="rect">
            <a:avLst/>
          </a:prstGeom>
        </p:spPr>
      </p:pic>
      <p:sp>
        <p:nvSpPr>
          <p:cNvPr id="90" name="Rectangle 89">
            <a:extLst>
              <a:ext uri="{FF2B5EF4-FFF2-40B4-BE49-F238E27FC236}">
                <a16:creationId xmlns:a16="http://schemas.microsoft.com/office/drawing/2014/main" id="{163C2A2D-055A-464A-865B-600933103B3B}"/>
              </a:ext>
            </a:extLst>
          </p:cNvPr>
          <p:cNvSpPr/>
          <p:nvPr/>
        </p:nvSpPr>
        <p:spPr>
          <a:xfrm>
            <a:off x="4134822" y="4278625"/>
            <a:ext cx="263978"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SRAM (v1.0)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33</a:t>
            </a:fld>
            <a:endParaRPr lang="en-US" b="1" dirty="0">
              <a:solidFill>
                <a:schemeClr val="bg1"/>
              </a:solidFill>
            </a:endParaRPr>
          </a:p>
        </p:txBody>
      </p: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1896568" y="2843218"/>
            <a:ext cx="2427413" cy="5755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11650778" y="616915"/>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rot="5400000">
            <a:off x="5557002" y="3450203"/>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7D714B78-7FD0-4189-BB34-07277365EFDF}"/>
              </a:ext>
            </a:extLst>
          </p:cNvPr>
          <p:cNvGrpSpPr/>
          <p:nvPr/>
        </p:nvGrpSpPr>
        <p:grpSpPr>
          <a:xfrm>
            <a:off x="4153294" y="3815263"/>
            <a:ext cx="3504723" cy="1325058"/>
            <a:chOff x="6995145" y="1644272"/>
            <a:chExt cx="4445078" cy="1663589"/>
          </a:xfrm>
        </p:grpSpPr>
        <p:pic>
          <p:nvPicPr>
            <p:cNvPr id="34" name="Picture 33">
              <a:extLst>
                <a:ext uri="{FF2B5EF4-FFF2-40B4-BE49-F238E27FC236}">
                  <a16:creationId xmlns:a16="http://schemas.microsoft.com/office/drawing/2014/main" id="{7256496B-56A3-4945-8BD4-9B59C9754888}"/>
                </a:ext>
              </a:extLst>
            </p:cNvPr>
            <p:cNvPicPr>
              <a:picLocks noChangeAspect="1"/>
            </p:cNvPicPr>
            <p:nvPr/>
          </p:nvPicPr>
          <p:blipFill>
            <a:blip r:embed="rId6"/>
            <a:stretch>
              <a:fillRect/>
            </a:stretch>
          </p:blipFill>
          <p:spPr>
            <a:xfrm>
              <a:off x="6995145" y="2117968"/>
              <a:ext cx="4445078" cy="1189893"/>
            </a:xfrm>
            <a:prstGeom prst="rect">
              <a:avLst/>
            </a:prstGeom>
            <a:ln>
              <a:solidFill>
                <a:schemeClr val="accent1">
                  <a:lumMod val="75000"/>
                </a:schemeClr>
              </a:solidFill>
            </a:ln>
          </p:spPr>
        </p:pic>
        <p:sp>
          <p:nvSpPr>
            <p:cNvPr id="35" name="TextBox 34">
              <a:extLst>
                <a:ext uri="{FF2B5EF4-FFF2-40B4-BE49-F238E27FC236}">
                  <a16:creationId xmlns:a16="http://schemas.microsoft.com/office/drawing/2014/main" id="{47F5E05F-6C74-49DA-BC3E-E4F34FF49762}"/>
                </a:ext>
              </a:extLst>
            </p:cNvPr>
            <p:cNvSpPr txBox="1"/>
            <p:nvPr/>
          </p:nvSpPr>
          <p:spPr>
            <a:xfrm>
              <a:off x="6995145" y="1644272"/>
              <a:ext cx="1346223" cy="463690"/>
            </a:xfrm>
            <a:prstGeom prst="rect">
              <a:avLst/>
            </a:prstGeom>
            <a:noFill/>
            <a:ln>
              <a:solidFill>
                <a:schemeClr val="accent1">
                  <a:lumMod val="75000"/>
                </a:schemeClr>
              </a:solidFill>
            </a:ln>
          </p:spPr>
          <p:txBody>
            <a:bodyPr wrap="square" rtlCol="0">
              <a:spAutoFit/>
            </a:bodyPr>
            <a:lstStyle/>
            <a:p>
              <a:r>
                <a:rPr lang="en-US" dirty="0"/>
                <a:t>374 </a:t>
              </a:r>
              <a:r>
                <a:rPr lang="en-US" dirty="0" err="1"/>
                <a:t>Addr</a:t>
              </a:r>
              <a:endParaRPr lang="en-US" dirty="0"/>
            </a:p>
          </p:txBody>
        </p:sp>
      </p:grpSp>
      <p:sp>
        <p:nvSpPr>
          <p:cNvPr id="13" name="Rectangle 12">
            <a:extLst>
              <a:ext uri="{FF2B5EF4-FFF2-40B4-BE49-F238E27FC236}">
                <a16:creationId xmlns:a16="http://schemas.microsoft.com/office/drawing/2014/main" id="{E65CCB4C-F297-416E-B26F-5F0C6127487A}"/>
              </a:ext>
            </a:extLst>
          </p:cNvPr>
          <p:cNvSpPr/>
          <p:nvPr/>
        </p:nvSpPr>
        <p:spPr>
          <a:xfrm>
            <a:off x="5828145" y="3269671"/>
            <a:ext cx="5822633"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cxnSp>
        <p:nvCxnSpPr>
          <p:cNvPr id="39" name="Connector: Elbow 38">
            <a:extLst>
              <a:ext uri="{FF2B5EF4-FFF2-40B4-BE49-F238E27FC236}">
                <a16:creationId xmlns:a16="http://schemas.microsoft.com/office/drawing/2014/main" id="{DBFBD2C3-B7CD-4D91-AFD5-FFD3010E1E04}"/>
              </a:ext>
            </a:extLst>
          </p:cNvPr>
          <p:cNvCxnSpPr>
            <a:cxnSpLocks/>
            <a:stCxn id="55" idx="3"/>
          </p:cNvCxnSpPr>
          <p:nvPr/>
        </p:nvCxnSpPr>
        <p:spPr>
          <a:xfrm flipV="1">
            <a:off x="1651635" y="4933839"/>
            <a:ext cx="2560146" cy="452327"/>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16" name="Arrow: Left-Right 15">
            <a:extLst>
              <a:ext uri="{FF2B5EF4-FFF2-40B4-BE49-F238E27FC236}">
                <a16:creationId xmlns:a16="http://schemas.microsoft.com/office/drawing/2014/main" id="{47BEA703-448D-4E43-ABA5-04151F81CF6A}"/>
              </a:ext>
            </a:extLst>
          </p:cNvPr>
          <p:cNvSpPr/>
          <p:nvPr/>
        </p:nvSpPr>
        <p:spPr>
          <a:xfrm>
            <a:off x="10543468" y="4467005"/>
            <a:ext cx="1107310" cy="346929"/>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I</a:t>
            </a:r>
            <a:r>
              <a:rPr lang="en-US" sz="1400" dirty="0">
                <a:solidFill>
                  <a:schemeClr val="dk1"/>
                </a:solidFill>
              </a:rPr>
              <a:t>/O[0:7]</a:t>
            </a:r>
          </a:p>
        </p:txBody>
      </p:sp>
      <p:sp>
        <p:nvSpPr>
          <p:cNvPr id="41" name="Arrow: Right 40">
            <a:extLst>
              <a:ext uri="{FF2B5EF4-FFF2-40B4-BE49-F238E27FC236}">
                <a16:creationId xmlns:a16="http://schemas.microsoft.com/office/drawing/2014/main" id="{670A894D-9CC8-4574-A070-3F6539D1684B}"/>
              </a:ext>
            </a:extLst>
          </p:cNvPr>
          <p:cNvSpPr/>
          <p:nvPr/>
        </p:nvSpPr>
        <p:spPr>
          <a:xfrm rot="16200000">
            <a:off x="8769392" y="5492529"/>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8FB53C3D-78EF-4339-81F5-BF0078D0D5D5}"/>
              </a:ext>
            </a:extLst>
          </p:cNvPr>
          <p:cNvSpPr/>
          <p:nvPr/>
        </p:nvSpPr>
        <p:spPr>
          <a:xfrm>
            <a:off x="5931355" y="5869251"/>
            <a:ext cx="329184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Q[1:8] </a:t>
            </a:r>
            <a:r>
              <a:rPr lang="en-US" sz="1400" dirty="0">
                <a:solidFill>
                  <a:schemeClr val="dk1"/>
                </a:solidFill>
                <a:sym typeface="Wingdings" panose="05000000000000000000" pitchFamily="2" charset="2"/>
              </a:rPr>
              <a:t> A[0:7]</a:t>
            </a:r>
            <a:endParaRPr lang="en-US" sz="1400" dirty="0">
              <a:solidFill>
                <a:schemeClr val="dk1"/>
              </a:solidFill>
            </a:endParaRPr>
          </a:p>
        </p:txBody>
      </p:sp>
      <p:sp>
        <p:nvSpPr>
          <p:cNvPr id="43" name="Rectangle 42">
            <a:extLst>
              <a:ext uri="{FF2B5EF4-FFF2-40B4-BE49-F238E27FC236}">
                <a16:creationId xmlns:a16="http://schemas.microsoft.com/office/drawing/2014/main" id="{F9A4CBE4-6B5B-4DF7-903A-4AA23DB9573A}"/>
              </a:ext>
            </a:extLst>
          </p:cNvPr>
          <p:cNvSpPr/>
          <p:nvPr/>
        </p:nvSpPr>
        <p:spPr>
          <a:xfrm rot="5400000">
            <a:off x="5666012" y="5600134"/>
            <a:ext cx="73152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8" y="2347453"/>
            <a:ext cx="2479057" cy="2635"/>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99F290C2-C8B7-40C5-A0EF-51BA9B2A43C6}"/>
              </a:ext>
            </a:extLst>
          </p:cNvPr>
          <p:cNvSpPr txBox="1"/>
          <p:nvPr/>
        </p:nvSpPr>
        <p:spPr>
          <a:xfrm>
            <a:off x="1580358" y="1682021"/>
            <a:ext cx="489236" cy="261610"/>
          </a:xfrm>
          <a:prstGeom prst="rect">
            <a:avLst/>
          </a:prstGeom>
          <a:noFill/>
          <a:ln>
            <a:solidFill>
              <a:schemeClr val="accent1">
                <a:lumMod val="75000"/>
              </a:schemeClr>
            </a:solidFill>
          </a:ln>
        </p:spPr>
        <p:txBody>
          <a:bodyPr wrap="none" rtlCol="0">
            <a:spAutoFit/>
          </a:bodyPr>
          <a:lstStyle/>
          <a:p>
            <a:r>
              <a:rPr lang="en-US" sz="1100" dirty="0"/>
              <a:t>Clock</a:t>
            </a:r>
          </a:p>
        </p:txBody>
      </p:sp>
      <p:cxnSp>
        <p:nvCxnSpPr>
          <p:cNvPr id="61" name="Connector: Elbow 60">
            <a:extLst>
              <a:ext uri="{FF2B5EF4-FFF2-40B4-BE49-F238E27FC236}">
                <a16:creationId xmlns:a16="http://schemas.microsoft.com/office/drawing/2014/main" id="{DEE59C2D-2835-4266-AED4-024A4C327EF2}"/>
              </a:ext>
            </a:extLst>
          </p:cNvPr>
          <p:cNvCxnSpPr>
            <a:cxnSpLocks/>
            <a:stCxn id="101" idx="3"/>
          </p:cNvCxnSpPr>
          <p:nvPr/>
        </p:nvCxnSpPr>
        <p:spPr>
          <a:xfrm>
            <a:off x="3446231" y="2062158"/>
            <a:ext cx="1054215" cy="5537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B3DB05E3-F95D-4C94-A16C-A17A41377AC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8217944" y="1144001"/>
            <a:ext cx="563746" cy="386751"/>
          </a:xfrm>
          <a:prstGeom prst="rect">
            <a:avLst/>
          </a:prstGeom>
        </p:spPr>
      </p:pic>
      <p:cxnSp>
        <p:nvCxnSpPr>
          <p:cNvPr id="91" name="Connector: Elbow 90">
            <a:extLst>
              <a:ext uri="{FF2B5EF4-FFF2-40B4-BE49-F238E27FC236}">
                <a16:creationId xmlns:a16="http://schemas.microsoft.com/office/drawing/2014/main" id="{206F37D2-C77E-4C40-BC3B-FAAD066C274F}"/>
              </a:ext>
            </a:extLst>
          </p:cNvPr>
          <p:cNvCxnSpPr>
            <a:cxnSpLocks/>
            <a:endCxn id="87" idx="1"/>
          </p:cNvCxnSpPr>
          <p:nvPr/>
        </p:nvCxnSpPr>
        <p:spPr>
          <a:xfrm>
            <a:off x="1896568" y="1333053"/>
            <a:ext cx="6321376" cy="432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flipH="1">
            <a:off x="4134822" y="2758432"/>
            <a:ext cx="828092" cy="1616511"/>
          </a:xfrm>
          <a:prstGeom prst="bentConnector5">
            <a:avLst>
              <a:gd name="adj1" fmla="val -27606"/>
              <a:gd name="adj2" fmla="val 54128"/>
              <a:gd name="adj3" fmla="val 127606"/>
            </a:avLst>
          </a:prstGeom>
        </p:spPr>
        <p:style>
          <a:lnRef idx="3">
            <a:schemeClr val="accent1"/>
          </a:lnRef>
          <a:fillRef idx="0">
            <a:schemeClr val="accent1"/>
          </a:fillRef>
          <a:effectRef idx="2">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4" y="2208228"/>
            <a:ext cx="2316803" cy="112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0"/>
          </p:cNvCxnSpPr>
          <p:nvPr/>
        </p:nvCxnSpPr>
        <p:spPr>
          <a:xfrm>
            <a:off x="7850153" y="2208228"/>
            <a:ext cx="742002" cy="1773614"/>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03627" y="2528667"/>
            <a:ext cx="659287" cy="459530"/>
          </a:xfrm>
          <a:prstGeom prst="rect">
            <a:avLst/>
          </a:prstGeom>
        </p:spPr>
      </p:pic>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10317" y="1979590"/>
            <a:ext cx="659287" cy="459530"/>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p:cNvCxnSpPr>
          <p:nvPr/>
        </p:nvCxnSpPr>
        <p:spPr>
          <a:xfrm>
            <a:off x="2069594" y="1835350"/>
            <a:ext cx="2240723" cy="228566"/>
          </a:xfrm>
          <a:prstGeom prst="bentConnector3">
            <a:avLst>
              <a:gd name="adj1" fmla="val 2265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882485" y="1868782"/>
            <a:ext cx="563746"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399461" y="4640085"/>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862210916"/>
              </p:ext>
            </p:extLst>
          </p:nvPr>
        </p:nvGraphicFramePr>
        <p:xfrm>
          <a:off x="739639" y="40804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3213004933"/>
              </p:ext>
            </p:extLst>
          </p:nvPr>
        </p:nvGraphicFramePr>
        <p:xfrm>
          <a:off x="876222" y="4399598"/>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415636" y="4061968"/>
            <a:ext cx="381836" cy="246221"/>
          </a:xfrm>
          <a:prstGeom prst="rect">
            <a:avLst/>
          </a:prstGeom>
          <a:noFill/>
        </p:spPr>
        <p:txBody>
          <a:bodyPr wrap="none" rtlCol="0">
            <a:spAutoFit/>
          </a:bodyPr>
          <a:lstStyle/>
          <a:p>
            <a:r>
              <a:rPr lang="en-US" sz="1000" dirty="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258619" y="4363603"/>
            <a:ext cx="572593" cy="246221"/>
          </a:xfrm>
          <a:prstGeom prst="rect">
            <a:avLst/>
          </a:prstGeom>
          <a:noFill/>
        </p:spPr>
        <p:txBody>
          <a:bodyPr wrap="none" rtlCol="0">
            <a:spAutoFit/>
          </a:bodyPr>
          <a:lstStyle/>
          <a:p>
            <a:r>
              <a:rPr lang="en-US" sz="1000" dirty="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475676" y="4728440"/>
            <a:ext cx="420308" cy="246221"/>
          </a:xfrm>
          <a:prstGeom prst="rect">
            <a:avLst/>
          </a:prstGeom>
          <a:noFill/>
        </p:spPr>
        <p:txBody>
          <a:bodyPr wrap="none" rtlCol="0">
            <a:spAutoFit/>
          </a:bodyPr>
          <a:lstStyle/>
          <a:p>
            <a:r>
              <a:rPr lang="en-US" sz="1000" dirty="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96164427"/>
              </p:ext>
            </p:extLst>
          </p:nvPr>
        </p:nvGraphicFramePr>
        <p:xfrm>
          <a:off x="735024" y="368788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411021" y="3687889"/>
            <a:ext cx="340158" cy="246221"/>
          </a:xfrm>
          <a:prstGeom prst="rect">
            <a:avLst/>
          </a:prstGeom>
          <a:noFill/>
        </p:spPr>
        <p:txBody>
          <a:bodyPr wrap="none" rtlCol="0">
            <a:spAutoFit/>
          </a:bodyPr>
          <a:lstStyle/>
          <a:p>
            <a:r>
              <a:rPr lang="en-US" sz="1000" dirty="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268288405"/>
              </p:ext>
            </p:extLst>
          </p:nvPr>
        </p:nvGraphicFramePr>
        <p:xfrm>
          <a:off x="751536" y="47090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cxnSp>
        <p:nvCxnSpPr>
          <p:cNvPr id="1028" name="Connector: Elbow 1027">
            <a:extLst>
              <a:ext uri="{FF2B5EF4-FFF2-40B4-BE49-F238E27FC236}">
                <a16:creationId xmlns:a16="http://schemas.microsoft.com/office/drawing/2014/main" id="{8AF48667-5FF4-4706-9E1C-108D1BE755EE}"/>
              </a:ext>
            </a:extLst>
          </p:cNvPr>
          <p:cNvCxnSpPr>
            <a:cxnSpLocks/>
          </p:cNvCxnSpPr>
          <p:nvPr/>
        </p:nvCxnSpPr>
        <p:spPr>
          <a:xfrm>
            <a:off x="8771962" y="1337377"/>
            <a:ext cx="570436" cy="2662552"/>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7286407" y="2014852"/>
            <a:ext cx="563746" cy="386751"/>
          </a:xfrm>
          <a:prstGeom prst="rect">
            <a:avLst/>
          </a:prstGeom>
        </p:spPr>
      </p:pic>
      <p:sp>
        <p:nvSpPr>
          <p:cNvPr id="46" name="TextBox 45">
            <a:hlinkClick r:id="rId7" action="ppaction://hlinksldjump"/>
            <a:extLst>
              <a:ext uri="{FF2B5EF4-FFF2-40B4-BE49-F238E27FC236}">
                <a16:creationId xmlns:a16="http://schemas.microsoft.com/office/drawing/2014/main" id="{88F82D75-77E2-1831-A972-12C4E77BFEA9}"/>
              </a:ext>
            </a:extLst>
          </p:cNvPr>
          <p:cNvSpPr txBox="1"/>
          <p:nvPr/>
        </p:nvSpPr>
        <p:spPr>
          <a:xfrm>
            <a:off x="1203651" y="1681461"/>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sp>
        <p:nvSpPr>
          <p:cNvPr id="48" name="Rectangle 47">
            <a:hlinkClick r:id="rId8" action="ppaction://hlinksldjump"/>
            <a:extLst>
              <a:ext uri="{FF2B5EF4-FFF2-40B4-BE49-F238E27FC236}">
                <a16:creationId xmlns:a16="http://schemas.microsoft.com/office/drawing/2014/main" id="{BFD8F7A4-32B5-17F5-B995-7E8E323C70EE}"/>
              </a:ext>
            </a:extLst>
          </p:cNvPr>
          <p:cNvSpPr/>
          <p:nvPr/>
        </p:nvSpPr>
        <p:spPr>
          <a:xfrm>
            <a:off x="606554"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49" name="Rectangle 48">
            <a:hlinkClick r:id="rId8" action="ppaction://hlinksldjump"/>
            <a:extLst>
              <a:ext uri="{FF2B5EF4-FFF2-40B4-BE49-F238E27FC236}">
                <a16:creationId xmlns:a16="http://schemas.microsoft.com/office/drawing/2014/main" id="{2838B378-77BA-207A-5AC6-24C82662F479}"/>
              </a:ext>
            </a:extLst>
          </p:cNvPr>
          <p:cNvSpPr/>
          <p:nvPr/>
        </p:nvSpPr>
        <p:spPr>
          <a:xfrm>
            <a:off x="606554" y="2272754"/>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RAM Store</a:t>
            </a:r>
          </a:p>
        </p:txBody>
      </p:sp>
      <p:sp>
        <p:nvSpPr>
          <p:cNvPr id="50" name="Rectangle 49">
            <a:hlinkClick r:id="rId8" action="ppaction://hlinksldjump"/>
            <a:extLst>
              <a:ext uri="{FF2B5EF4-FFF2-40B4-BE49-F238E27FC236}">
                <a16:creationId xmlns:a16="http://schemas.microsoft.com/office/drawing/2014/main" id="{F078CEBB-65D1-D38E-BF22-E71D15AFD6D2}"/>
              </a:ext>
            </a:extLst>
          </p:cNvPr>
          <p:cNvSpPr/>
          <p:nvPr/>
        </p:nvSpPr>
        <p:spPr>
          <a:xfrm>
            <a:off x="606554" y="1195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RAM Load</a:t>
            </a:r>
          </a:p>
        </p:txBody>
      </p:sp>
      <p:sp>
        <p:nvSpPr>
          <p:cNvPr id="2" name="TextBox 1">
            <a:extLst>
              <a:ext uri="{FF2B5EF4-FFF2-40B4-BE49-F238E27FC236}">
                <a16:creationId xmlns:a16="http://schemas.microsoft.com/office/drawing/2014/main" id="{7D66B736-BA21-A3E7-3B68-EA5C25E6CB68}"/>
              </a:ext>
            </a:extLst>
          </p:cNvPr>
          <p:cNvSpPr txBox="1"/>
          <p:nvPr/>
        </p:nvSpPr>
        <p:spPr>
          <a:xfrm>
            <a:off x="9009303" y="4537393"/>
            <a:ext cx="745717" cy="369332"/>
          </a:xfrm>
          <a:prstGeom prst="rect">
            <a:avLst/>
          </a:prstGeom>
          <a:noFill/>
        </p:spPr>
        <p:txBody>
          <a:bodyPr wrap="none" rtlCol="0">
            <a:spAutoFit/>
          </a:bodyPr>
          <a:lstStyle/>
          <a:p>
            <a:r>
              <a:rPr lang="en-US" dirty="0"/>
              <a:t>SRAM</a:t>
            </a:r>
          </a:p>
        </p:txBody>
      </p:sp>
      <p:sp>
        <p:nvSpPr>
          <p:cNvPr id="4" name="Rectangle 3">
            <a:extLst>
              <a:ext uri="{FF2B5EF4-FFF2-40B4-BE49-F238E27FC236}">
                <a16:creationId xmlns:a16="http://schemas.microsoft.com/office/drawing/2014/main" id="{6C99CBF6-E5CA-9BF1-67AD-3A762A96B38A}"/>
              </a:ext>
            </a:extLst>
          </p:cNvPr>
          <p:cNvSpPr/>
          <p:nvPr/>
        </p:nvSpPr>
        <p:spPr>
          <a:xfrm>
            <a:off x="2143198" y="5677195"/>
            <a:ext cx="1673128" cy="540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169: Up Down Counter</a:t>
            </a:r>
          </a:p>
        </p:txBody>
      </p:sp>
      <p:sp>
        <p:nvSpPr>
          <p:cNvPr id="54" name="Rectangle 53">
            <a:hlinkClick r:id="rId8" action="ppaction://hlinksldjump"/>
            <a:extLst>
              <a:ext uri="{FF2B5EF4-FFF2-40B4-BE49-F238E27FC236}">
                <a16:creationId xmlns:a16="http://schemas.microsoft.com/office/drawing/2014/main" id="{937B51B3-D276-C502-FD50-11FDDE5EA8D0}"/>
              </a:ext>
            </a:extLst>
          </p:cNvPr>
          <p:cNvSpPr/>
          <p:nvPr/>
        </p:nvSpPr>
        <p:spPr>
          <a:xfrm>
            <a:off x="214114" y="623428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55" name="Rectangle 54">
            <a:hlinkClick r:id="rId8" action="ppaction://hlinksldjump"/>
            <a:extLst>
              <a:ext uri="{FF2B5EF4-FFF2-40B4-BE49-F238E27FC236}">
                <a16:creationId xmlns:a16="http://schemas.microsoft.com/office/drawing/2014/main" id="{E1966C82-9690-8F0F-6013-271CE9BA84A2}"/>
              </a:ext>
            </a:extLst>
          </p:cNvPr>
          <p:cNvSpPr/>
          <p:nvPr/>
        </p:nvSpPr>
        <p:spPr>
          <a:xfrm>
            <a:off x="188595" y="529472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sp>
        <p:nvSpPr>
          <p:cNvPr id="56" name="Rectangle 55">
            <a:hlinkClick r:id="rId8" action="ppaction://hlinksldjump"/>
            <a:extLst>
              <a:ext uri="{FF2B5EF4-FFF2-40B4-BE49-F238E27FC236}">
                <a16:creationId xmlns:a16="http://schemas.microsoft.com/office/drawing/2014/main" id="{CADE5DE7-4F52-174E-EBC3-46541AC65568}"/>
              </a:ext>
            </a:extLst>
          </p:cNvPr>
          <p:cNvSpPr/>
          <p:nvPr/>
        </p:nvSpPr>
        <p:spPr>
          <a:xfrm>
            <a:off x="206023" y="64896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cxnSp>
        <p:nvCxnSpPr>
          <p:cNvPr id="6" name="Connector: Elbow 5">
            <a:extLst>
              <a:ext uri="{FF2B5EF4-FFF2-40B4-BE49-F238E27FC236}">
                <a16:creationId xmlns:a16="http://schemas.microsoft.com/office/drawing/2014/main" id="{656800BF-5AAF-38BB-47E9-ECDB72C7CCDA}"/>
              </a:ext>
            </a:extLst>
          </p:cNvPr>
          <p:cNvCxnSpPr>
            <a:cxnSpLocks/>
            <a:stCxn id="56" idx="3"/>
            <a:endCxn id="4" idx="2"/>
          </p:cNvCxnSpPr>
          <p:nvPr/>
        </p:nvCxnSpPr>
        <p:spPr>
          <a:xfrm flipV="1">
            <a:off x="1669063" y="6217768"/>
            <a:ext cx="1310699" cy="363284"/>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8B7B4BE8-C405-27C1-939E-3825D791AF1E}"/>
              </a:ext>
            </a:extLst>
          </p:cNvPr>
          <p:cNvSpPr txBox="1"/>
          <p:nvPr/>
        </p:nvSpPr>
        <p:spPr>
          <a:xfrm>
            <a:off x="3376538" y="4713050"/>
            <a:ext cx="570734" cy="276999"/>
          </a:xfrm>
          <a:prstGeom prst="rect">
            <a:avLst/>
          </a:prstGeom>
          <a:noFill/>
        </p:spPr>
        <p:txBody>
          <a:bodyPr wrap="none" rtlCol="0">
            <a:spAutoFit/>
          </a:bodyPr>
          <a:lstStyle/>
          <a:p>
            <a:r>
              <a:rPr lang="en-US" sz="1200" dirty="0"/>
              <a:t>3state</a:t>
            </a:r>
          </a:p>
        </p:txBody>
      </p:sp>
      <p:cxnSp>
        <p:nvCxnSpPr>
          <p:cNvPr id="15" name="Connector: Elbow 14">
            <a:extLst>
              <a:ext uri="{FF2B5EF4-FFF2-40B4-BE49-F238E27FC236}">
                <a16:creationId xmlns:a16="http://schemas.microsoft.com/office/drawing/2014/main" id="{351BC13F-35E5-D786-C4FB-D20F2A82AB79}"/>
              </a:ext>
            </a:extLst>
          </p:cNvPr>
          <p:cNvCxnSpPr>
            <a:cxnSpLocks/>
            <a:stCxn id="57" idx="3"/>
            <a:endCxn id="71" idx="0"/>
          </p:cNvCxnSpPr>
          <p:nvPr/>
        </p:nvCxnSpPr>
        <p:spPr>
          <a:xfrm>
            <a:off x="3717630" y="5386820"/>
            <a:ext cx="1103330" cy="295982"/>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B6D4C02E-9BD1-6D9C-A3DF-D3CE70734F60}"/>
              </a:ext>
            </a:extLst>
          </p:cNvPr>
          <p:cNvSpPr txBox="1"/>
          <p:nvPr/>
        </p:nvSpPr>
        <p:spPr>
          <a:xfrm>
            <a:off x="4312335" y="5339106"/>
            <a:ext cx="570734" cy="276999"/>
          </a:xfrm>
          <a:prstGeom prst="rect">
            <a:avLst/>
          </a:prstGeom>
          <a:noFill/>
        </p:spPr>
        <p:txBody>
          <a:bodyPr wrap="none" rtlCol="0">
            <a:spAutoFit/>
          </a:bodyPr>
          <a:lstStyle/>
          <a:p>
            <a:r>
              <a:rPr lang="en-US" sz="1200" dirty="0"/>
              <a:t>3state</a:t>
            </a:r>
          </a:p>
        </p:txBody>
      </p:sp>
      <p:sp>
        <p:nvSpPr>
          <p:cNvPr id="64" name="TextBox 63">
            <a:extLst>
              <a:ext uri="{FF2B5EF4-FFF2-40B4-BE49-F238E27FC236}">
                <a16:creationId xmlns:a16="http://schemas.microsoft.com/office/drawing/2014/main" id="{526D4A2B-AD50-1A1B-D68C-708D17F554C4}"/>
              </a:ext>
            </a:extLst>
          </p:cNvPr>
          <p:cNvSpPr txBox="1"/>
          <p:nvPr/>
        </p:nvSpPr>
        <p:spPr>
          <a:xfrm>
            <a:off x="1285981" y="5885441"/>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cxnSp>
        <p:nvCxnSpPr>
          <p:cNvPr id="18" name="Connector: Elbow 17">
            <a:extLst>
              <a:ext uri="{FF2B5EF4-FFF2-40B4-BE49-F238E27FC236}">
                <a16:creationId xmlns:a16="http://schemas.microsoft.com/office/drawing/2014/main" id="{4A681C30-ECB3-E5E2-960B-0E2DC73684AF}"/>
              </a:ext>
            </a:extLst>
          </p:cNvPr>
          <p:cNvCxnSpPr>
            <a:cxnSpLocks/>
            <a:stCxn id="64" idx="3"/>
            <a:endCxn id="4" idx="1"/>
          </p:cNvCxnSpPr>
          <p:nvPr/>
        </p:nvCxnSpPr>
        <p:spPr>
          <a:xfrm flipV="1">
            <a:off x="1562398" y="5947482"/>
            <a:ext cx="580800" cy="18751"/>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294E4708-B74D-1E94-9409-4D07C1136582}"/>
              </a:ext>
            </a:extLst>
          </p:cNvPr>
          <p:cNvSpPr txBox="1"/>
          <p:nvPr/>
        </p:nvSpPr>
        <p:spPr>
          <a:xfrm>
            <a:off x="1578224" y="5702651"/>
            <a:ext cx="598241" cy="276999"/>
          </a:xfrm>
          <a:prstGeom prst="rect">
            <a:avLst/>
          </a:prstGeom>
          <a:noFill/>
        </p:spPr>
        <p:txBody>
          <a:bodyPr wrap="none" rtlCol="0">
            <a:spAutoFit/>
          </a:bodyPr>
          <a:lstStyle/>
          <a:p>
            <a:r>
              <a:rPr lang="en-US" sz="1200" dirty="0"/>
              <a:t>Load 0</a:t>
            </a:r>
          </a:p>
        </p:txBody>
      </p:sp>
      <p:sp>
        <p:nvSpPr>
          <p:cNvPr id="68" name="TextBox 67">
            <a:extLst>
              <a:ext uri="{FF2B5EF4-FFF2-40B4-BE49-F238E27FC236}">
                <a16:creationId xmlns:a16="http://schemas.microsoft.com/office/drawing/2014/main" id="{A6B21DB3-C7F9-8961-2646-151C406C51CA}"/>
              </a:ext>
            </a:extLst>
          </p:cNvPr>
          <p:cNvSpPr txBox="1"/>
          <p:nvPr/>
        </p:nvSpPr>
        <p:spPr>
          <a:xfrm>
            <a:off x="1852798" y="6533599"/>
            <a:ext cx="790024" cy="276999"/>
          </a:xfrm>
          <a:prstGeom prst="rect">
            <a:avLst/>
          </a:prstGeom>
          <a:noFill/>
        </p:spPr>
        <p:txBody>
          <a:bodyPr wrap="none" rtlCol="0">
            <a:spAutoFit/>
          </a:bodyPr>
          <a:lstStyle/>
          <a:p>
            <a:r>
              <a:rPr lang="en-US" sz="1200" dirty="0"/>
              <a:t>Up/Down</a:t>
            </a:r>
          </a:p>
        </p:txBody>
      </p:sp>
      <p:sp>
        <p:nvSpPr>
          <p:cNvPr id="71" name="Rectangle 70">
            <a:extLst>
              <a:ext uri="{FF2B5EF4-FFF2-40B4-BE49-F238E27FC236}">
                <a16:creationId xmlns:a16="http://schemas.microsoft.com/office/drawing/2014/main" id="{8AC9AE17-B660-758A-1A54-4ADD6379AC38}"/>
              </a:ext>
            </a:extLst>
          </p:cNvPr>
          <p:cNvSpPr/>
          <p:nvPr/>
        </p:nvSpPr>
        <p:spPr>
          <a:xfrm>
            <a:off x="4162296" y="5682802"/>
            <a:ext cx="1317327" cy="52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245: 3-state</a:t>
            </a:r>
          </a:p>
        </p:txBody>
      </p:sp>
      <p:sp>
        <p:nvSpPr>
          <p:cNvPr id="72" name="Arrow: Right 71">
            <a:extLst>
              <a:ext uri="{FF2B5EF4-FFF2-40B4-BE49-F238E27FC236}">
                <a16:creationId xmlns:a16="http://schemas.microsoft.com/office/drawing/2014/main" id="{CFC39A3D-7F2B-DCAC-BC41-28BE3C6B2C5F}"/>
              </a:ext>
            </a:extLst>
          </p:cNvPr>
          <p:cNvSpPr/>
          <p:nvPr/>
        </p:nvSpPr>
        <p:spPr>
          <a:xfrm>
            <a:off x="3816325" y="5812202"/>
            <a:ext cx="36635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Arrow: Right 72">
            <a:extLst>
              <a:ext uri="{FF2B5EF4-FFF2-40B4-BE49-F238E27FC236}">
                <a16:creationId xmlns:a16="http://schemas.microsoft.com/office/drawing/2014/main" id="{D9A714B9-C469-52CF-416E-8652B5D683D8}"/>
              </a:ext>
            </a:extLst>
          </p:cNvPr>
          <p:cNvSpPr/>
          <p:nvPr/>
        </p:nvSpPr>
        <p:spPr>
          <a:xfrm>
            <a:off x="5497849" y="5781566"/>
            <a:ext cx="540407"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5" name="Connector: Elbow 74">
            <a:extLst>
              <a:ext uri="{FF2B5EF4-FFF2-40B4-BE49-F238E27FC236}">
                <a16:creationId xmlns:a16="http://schemas.microsoft.com/office/drawing/2014/main" id="{FBF21372-ACB3-E312-26F3-8C27A935B350}"/>
              </a:ext>
            </a:extLst>
          </p:cNvPr>
          <p:cNvCxnSpPr>
            <a:cxnSpLocks/>
            <a:stCxn id="55" idx="3"/>
            <a:endCxn id="57" idx="1"/>
          </p:cNvCxnSpPr>
          <p:nvPr/>
        </p:nvCxnSpPr>
        <p:spPr>
          <a:xfrm>
            <a:off x="1651635" y="5386166"/>
            <a:ext cx="1502249" cy="654"/>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3BA80336-202F-821B-A28F-40DC93D554BB}"/>
              </a:ext>
            </a:extLst>
          </p:cNvPr>
          <p:cNvCxnSpPr>
            <a:cxnSpLocks/>
            <a:stCxn id="54" idx="3"/>
          </p:cNvCxnSpPr>
          <p:nvPr/>
        </p:nvCxnSpPr>
        <p:spPr>
          <a:xfrm flipV="1">
            <a:off x="1677154" y="6204351"/>
            <a:ext cx="1097269" cy="121378"/>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6ED5FAC1-8CC5-A0E7-DE6F-D4F4F32389EA}"/>
              </a:ext>
            </a:extLst>
          </p:cNvPr>
          <p:cNvSpPr txBox="1"/>
          <p:nvPr/>
        </p:nvSpPr>
        <p:spPr>
          <a:xfrm>
            <a:off x="1896568" y="6249891"/>
            <a:ext cx="558358" cy="276999"/>
          </a:xfrm>
          <a:prstGeom prst="rect">
            <a:avLst/>
          </a:prstGeom>
          <a:noFill/>
        </p:spPr>
        <p:txBody>
          <a:bodyPr wrap="none" rtlCol="0">
            <a:spAutoFit/>
          </a:bodyPr>
          <a:lstStyle/>
          <a:p>
            <a:r>
              <a:rPr lang="en-US" sz="1200" dirty="0"/>
              <a:t>Count</a:t>
            </a:r>
          </a:p>
        </p:txBody>
      </p:sp>
      <p:cxnSp>
        <p:nvCxnSpPr>
          <p:cNvPr id="36" name="Connector: Elbow 35">
            <a:extLst>
              <a:ext uri="{FF2B5EF4-FFF2-40B4-BE49-F238E27FC236}">
                <a16:creationId xmlns:a16="http://schemas.microsoft.com/office/drawing/2014/main" id="{7A36F514-F352-0D36-4FBA-C9626346CE23}"/>
              </a:ext>
            </a:extLst>
          </p:cNvPr>
          <p:cNvCxnSpPr>
            <a:cxnSpLocks/>
          </p:cNvCxnSpPr>
          <p:nvPr/>
        </p:nvCxnSpPr>
        <p:spPr>
          <a:xfrm rot="10800000">
            <a:off x="2931709" y="5193445"/>
            <a:ext cx="6892595" cy="206793"/>
          </a:xfrm>
          <a:prstGeom prst="bentConnector3">
            <a:avLst>
              <a:gd name="adj1" fmla="val 28062"/>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9DED4E7-9A87-65B0-A778-2F78256580DD}"/>
              </a:ext>
            </a:extLst>
          </p:cNvPr>
          <p:cNvSpPr txBox="1"/>
          <p:nvPr/>
        </p:nvSpPr>
        <p:spPr>
          <a:xfrm>
            <a:off x="7684349" y="5382102"/>
            <a:ext cx="968855" cy="276999"/>
          </a:xfrm>
          <a:prstGeom prst="rect">
            <a:avLst/>
          </a:prstGeom>
          <a:noFill/>
        </p:spPr>
        <p:txBody>
          <a:bodyPr wrap="none" rtlCol="0">
            <a:spAutoFit/>
          </a:bodyPr>
          <a:lstStyle/>
          <a:p>
            <a:r>
              <a:rPr lang="en-US" sz="1200" dirty="0"/>
              <a:t>Change MSB</a:t>
            </a:r>
          </a:p>
        </p:txBody>
      </p:sp>
      <p:pic>
        <p:nvPicPr>
          <p:cNvPr id="7" name="Picture 6">
            <a:hlinkClick r:id="rId9"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33</a:t>
            </a:fld>
            <a:endParaRPr lang="en-US" b="1" dirty="0">
              <a:solidFill>
                <a:schemeClr val="bg1"/>
              </a:solidFill>
            </a:endParaRPr>
          </a:p>
        </p:txBody>
      </p:sp>
    </p:spTree>
    <p:extLst>
      <p:ext uri="{BB962C8B-B14F-4D97-AF65-F5344CB8AC3E}">
        <p14:creationId xmlns:p14="http://schemas.microsoft.com/office/powerpoint/2010/main" val="15919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Right 56">
            <a:hlinkClick r:id="rId2" action="ppaction://hlinksldjump"/>
            <a:extLst>
              <a:ext uri="{FF2B5EF4-FFF2-40B4-BE49-F238E27FC236}">
                <a16:creationId xmlns:a16="http://schemas.microsoft.com/office/drawing/2014/main" id="{B75AB655-92F0-80AB-EECF-4DFFCAC7B535}"/>
              </a:ext>
            </a:extLst>
          </p:cNvPr>
          <p:cNvSpPr/>
          <p:nvPr/>
        </p:nvSpPr>
        <p:spPr>
          <a:xfrm>
            <a:off x="7248293" y="481803"/>
            <a:ext cx="393861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dirty="0" err="1"/>
              <a:t>Disp</a:t>
            </a:r>
            <a:r>
              <a:rPr lang="en-US" sz="1600" dirty="0"/>
              <a:t> Char</a:t>
            </a:r>
          </a:p>
        </p:txBody>
      </p:sp>
      <p:sp>
        <p:nvSpPr>
          <p:cNvPr id="30" name="Rectangle 29">
            <a:extLst>
              <a:ext uri="{FF2B5EF4-FFF2-40B4-BE49-F238E27FC236}">
                <a16:creationId xmlns:a16="http://schemas.microsoft.com/office/drawing/2014/main" id="{35B6590C-98C5-1E5A-C2D4-C3F2904DE12F}"/>
              </a:ext>
            </a:extLst>
          </p:cNvPr>
          <p:cNvSpPr/>
          <p:nvPr/>
        </p:nvSpPr>
        <p:spPr>
          <a:xfrm>
            <a:off x="8969313" y="4660974"/>
            <a:ext cx="199685" cy="165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3906AC-F7EF-73D5-F109-C10D2236AE6F}"/>
              </a:ext>
            </a:extLst>
          </p:cNvPr>
          <p:cNvSpPr/>
          <p:nvPr/>
        </p:nvSpPr>
        <p:spPr>
          <a:xfrm>
            <a:off x="9228306" y="4862099"/>
            <a:ext cx="199685" cy="165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1B46F445-FF45-73BB-C899-122E3D2F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507376" y="2394986"/>
            <a:ext cx="6106942"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AB2AA9-4460-4A2E-712F-8D3DA7CC0CED}"/>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a:t>
            </a:r>
          </a:p>
        </p:txBody>
      </p:sp>
      <p:pic>
        <p:nvPicPr>
          <p:cNvPr id="1028" name="Picture 4">
            <a:extLst>
              <a:ext uri="{FF2B5EF4-FFF2-40B4-BE49-F238E27FC236}">
                <a16:creationId xmlns:a16="http://schemas.microsoft.com/office/drawing/2014/main" id="{F9C64FB4-C73A-F866-A815-8438A6677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9328" y="2968602"/>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B5141ED-22B1-CB9A-38A6-B71EB12AB09E}"/>
              </a:ext>
            </a:extLst>
          </p:cNvPr>
          <p:cNvCxnSpPr/>
          <p:nvPr/>
        </p:nvCxnSpPr>
        <p:spPr>
          <a:xfrm flipH="1">
            <a:off x="2305455" y="2120630"/>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53D80B-BA77-08A9-BB0A-46F2F532C32F}"/>
              </a:ext>
            </a:extLst>
          </p:cNvPr>
          <p:cNvCxnSpPr/>
          <p:nvPr/>
        </p:nvCxnSpPr>
        <p:spPr>
          <a:xfrm flipH="1" flipV="1">
            <a:off x="2302933" y="4233333"/>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078899-3ED8-72F2-BACA-4E1E6E2C08A1}"/>
              </a:ext>
            </a:extLst>
          </p:cNvPr>
          <p:cNvCxnSpPr/>
          <p:nvPr/>
        </p:nvCxnSpPr>
        <p:spPr>
          <a:xfrm flipH="1">
            <a:off x="2305455" y="2345267"/>
            <a:ext cx="472817" cy="449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DF7777-1E61-98F8-BD10-EEC6186FD96C}"/>
              </a:ext>
            </a:extLst>
          </p:cNvPr>
          <p:cNvCxnSpPr>
            <a:cxnSpLocks/>
          </p:cNvCxnSpPr>
          <p:nvPr/>
        </p:nvCxnSpPr>
        <p:spPr>
          <a:xfrm flipV="1">
            <a:off x="2302933" y="2540000"/>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4298B8-098C-536A-2884-1D2C455243F0}"/>
              </a:ext>
            </a:extLst>
          </p:cNvPr>
          <p:cNvPicPr>
            <a:picLocks noChangeAspect="1"/>
          </p:cNvPicPr>
          <p:nvPr/>
        </p:nvPicPr>
        <p:blipFill>
          <a:blip r:embed="rId5"/>
          <a:stretch>
            <a:fillRect/>
          </a:stretch>
        </p:blipFill>
        <p:spPr>
          <a:xfrm>
            <a:off x="2778272" y="2010526"/>
            <a:ext cx="2319022" cy="3183742"/>
          </a:xfrm>
          <a:prstGeom prst="rect">
            <a:avLst/>
          </a:prstGeom>
        </p:spPr>
      </p:pic>
      <p:cxnSp>
        <p:nvCxnSpPr>
          <p:cNvPr id="20" name="Straight Connector 19">
            <a:extLst>
              <a:ext uri="{FF2B5EF4-FFF2-40B4-BE49-F238E27FC236}">
                <a16:creationId xmlns:a16="http://schemas.microsoft.com/office/drawing/2014/main" id="{85023DD4-EB70-9F0E-A22F-C76FEEBE7BB2}"/>
              </a:ext>
            </a:extLst>
          </p:cNvPr>
          <p:cNvCxnSpPr/>
          <p:nvPr/>
        </p:nvCxnSpPr>
        <p:spPr>
          <a:xfrm>
            <a:off x="9426101" y="749810"/>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6A9531-A09C-79E5-7162-E7FA5EFCFF7D}"/>
              </a:ext>
            </a:extLst>
          </p:cNvPr>
          <p:cNvCxnSpPr/>
          <p:nvPr/>
        </p:nvCxnSpPr>
        <p:spPr>
          <a:xfrm>
            <a:off x="9189392" y="746565"/>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6FF1E0-3B25-B4A5-DD68-D97A12D9305F}"/>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E09D4F-3166-7295-9E1D-3F9BEC500539}"/>
              </a:ext>
            </a:extLst>
          </p:cNvPr>
          <p:cNvCxnSpPr/>
          <p:nvPr/>
        </p:nvCxnSpPr>
        <p:spPr>
          <a:xfrm>
            <a:off x="8780833" y="756293"/>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D156D2-E21B-6775-C1F4-72AA40A4F411}"/>
              </a:ext>
            </a:extLst>
          </p:cNvPr>
          <p:cNvCxnSpPr/>
          <p:nvPr/>
        </p:nvCxnSpPr>
        <p:spPr>
          <a:xfrm>
            <a:off x="8547371"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B5B445-03F9-1FAB-19FE-23CB96924ED5}"/>
              </a:ext>
            </a:extLst>
          </p:cNvPr>
          <p:cNvCxnSpPr/>
          <p:nvPr/>
        </p:nvCxnSpPr>
        <p:spPr>
          <a:xfrm>
            <a:off x="8333360" y="756290"/>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2B016B-C308-B344-F746-CA9F60F64A40}"/>
              </a:ext>
            </a:extLst>
          </p:cNvPr>
          <p:cNvSpPr txBox="1"/>
          <p:nvPr/>
        </p:nvSpPr>
        <p:spPr>
          <a:xfrm>
            <a:off x="8237743" y="513513"/>
            <a:ext cx="1334020" cy="307777"/>
          </a:xfrm>
          <a:prstGeom prst="rect">
            <a:avLst/>
          </a:prstGeom>
          <a:noFill/>
        </p:spPr>
        <p:txBody>
          <a:bodyPr wrap="none" rtlCol="0">
            <a:spAutoFit/>
          </a:bodyPr>
          <a:lstStyle/>
          <a:p>
            <a:r>
              <a:rPr lang="en-US" sz="1400" dirty="0"/>
              <a:t>5   4   3   2   1   0</a:t>
            </a:r>
          </a:p>
        </p:txBody>
      </p:sp>
      <p:cxnSp>
        <p:nvCxnSpPr>
          <p:cNvPr id="24" name="Connector: Elbow 23">
            <a:extLst>
              <a:ext uri="{FF2B5EF4-FFF2-40B4-BE49-F238E27FC236}">
                <a16:creationId xmlns:a16="http://schemas.microsoft.com/office/drawing/2014/main" id="{B887CD88-CEAE-432C-1ED2-04377ED93248}"/>
              </a:ext>
            </a:extLst>
          </p:cNvPr>
          <p:cNvCxnSpPr>
            <a:cxnSpLocks/>
            <a:endCxn id="30" idx="3"/>
          </p:cNvCxnSpPr>
          <p:nvPr/>
        </p:nvCxnSpPr>
        <p:spPr>
          <a:xfrm rot="5400000">
            <a:off x="7786322"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023019B-72AC-0395-F890-4B2969552C08}"/>
              </a:ext>
            </a:extLst>
          </p:cNvPr>
          <p:cNvCxnSpPr>
            <a:cxnSpLocks/>
            <a:endCxn id="38" idx="3"/>
          </p:cNvCxnSpPr>
          <p:nvPr/>
        </p:nvCxnSpPr>
        <p:spPr>
          <a:xfrm rot="5400000">
            <a:off x="7923422" y="2162045"/>
            <a:ext cx="4287308" cy="12781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410751-83A1-BF90-C010-4E1485B9D8B9}"/>
              </a:ext>
            </a:extLst>
          </p:cNvPr>
          <p:cNvSpPr txBox="1"/>
          <p:nvPr/>
        </p:nvSpPr>
        <p:spPr>
          <a:xfrm>
            <a:off x="10355134" y="500542"/>
            <a:ext cx="487634" cy="307777"/>
          </a:xfrm>
          <a:prstGeom prst="rect">
            <a:avLst/>
          </a:prstGeom>
          <a:noFill/>
        </p:spPr>
        <p:txBody>
          <a:bodyPr wrap="none" rtlCol="0">
            <a:spAutoFit/>
          </a:bodyPr>
          <a:lstStyle/>
          <a:p>
            <a:r>
              <a:rPr lang="en-US" sz="1400" dirty="0"/>
              <a:t>6   7</a:t>
            </a:r>
          </a:p>
        </p:txBody>
      </p:sp>
      <p:grpSp>
        <p:nvGrpSpPr>
          <p:cNvPr id="1031" name="Group 1030">
            <a:extLst>
              <a:ext uri="{FF2B5EF4-FFF2-40B4-BE49-F238E27FC236}">
                <a16:creationId xmlns:a16="http://schemas.microsoft.com/office/drawing/2014/main" id="{ED7AE5F5-C5FA-A740-8B80-055B285CC8F0}"/>
              </a:ext>
            </a:extLst>
          </p:cNvPr>
          <p:cNvGrpSpPr/>
          <p:nvPr/>
        </p:nvGrpSpPr>
        <p:grpSpPr>
          <a:xfrm>
            <a:off x="5087566" y="3162061"/>
            <a:ext cx="629931" cy="1659422"/>
            <a:chOff x="5087566" y="3162061"/>
            <a:chExt cx="629931" cy="1659422"/>
          </a:xfrm>
        </p:grpSpPr>
        <p:grpSp>
          <p:nvGrpSpPr>
            <p:cNvPr id="1027" name="Group 1026">
              <a:extLst>
                <a:ext uri="{FF2B5EF4-FFF2-40B4-BE49-F238E27FC236}">
                  <a16:creationId xmlns:a16="http://schemas.microsoft.com/office/drawing/2014/main" id="{FAFCE004-5505-144A-AD1D-E5CAE3A595A1}"/>
                </a:ext>
              </a:extLst>
            </p:cNvPr>
            <p:cNvGrpSpPr/>
            <p:nvPr/>
          </p:nvGrpSpPr>
          <p:grpSpPr>
            <a:xfrm rot="10800000">
              <a:off x="5251603" y="3162061"/>
              <a:ext cx="465894" cy="1659422"/>
              <a:chOff x="5868759" y="3798062"/>
              <a:chExt cx="465894" cy="1659422"/>
            </a:xfrm>
          </p:grpSpPr>
          <p:pic>
            <p:nvPicPr>
              <p:cNvPr id="42" name="Picture 10" descr="Arduino NANO Pinout">
                <a:extLst>
                  <a:ext uri="{FF2B5EF4-FFF2-40B4-BE49-F238E27FC236}">
                    <a16:creationId xmlns:a16="http://schemas.microsoft.com/office/drawing/2014/main" id="{0749BAD4-C0C7-397B-D7FE-765EC076F1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32384" r="22785" b="27512"/>
              <a:stretch/>
            </p:blipFill>
            <p:spPr bwMode="auto">
              <a:xfrm>
                <a:off x="5868759" y="3798062"/>
                <a:ext cx="465894" cy="122454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Arduino NANO Pinout">
                <a:extLst>
                  <a:ext uri="{FF2B5EF4-FFF2-40B4-BE49-F238E27FC236}">
                    <a16:creationId xmlns:a16="http://schemas.microsoft.com/office/drawing/2014/main" id="{3EBA5ACB-D2F7-E894-3012-F77AF2D853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85758" r="22785"/>
              <a:stretch/>
            </p:blipFill>
            <p:spPr bwMode="auto">
              <a:xfrm>
                <a:off x="5868759" y="5022609"/>
                <a:ext cx="465894" cy="4348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0" name="Straight Arrow Connector 1029">
              <a:extLst>
                <a:ext uri="{FF2B5EF4-FFF2-40B4-BE49-F238E27FC236}">
                  <a16:creationId xmlns:a16="http://schemas.microsoft.com/office/drawing/2014/main" id="{627DC777-6B0C-677F-92DA-B7EB9D62C065}"/>
                </a:ext>
              </a:extLst>
            </p:cNvPr>
            <p:cNvCxnSpPr>
              <a:cxnSpLocks/>
            </p:cNvCxnSpPr>
            <p:nvPr/>
          </p:nvCxnSpPr>
          <p:spPr>
            <a:xfrm flipH="1">
              <a:off x="5087566" y="329767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1040E1-126F-A9F5-C413-D1D7667ADC67}"/>
                </a:ext>
              </a:extLst>
            </p:cNvPr>
            <p:cNvCxnSpPr>
              <a:cxnSpLocks/>
            </p:cNvCxnSpPr>
            <p:nvPr/>
          </p:nvCxnSpPr>
          <p:spPr>
            <a:xfrm flipH="1">
              <a:off x="5087566" y="349732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D9EE3E-B958-C49C-03CE-F684B0CAEF01}"/>
                </a:ext>
              </a:extLst>
            </p:cNvPr>
            <p:cNvCxnSpPr>
              <a:cxnSpLocks/>
            </p:cNvCxnSpPr>
            <p:nvPr/>
          </p:nvCxnSpPr>
          <p:spPr>
            <a:xfrm flipH="1">
              <a:off x="5087566" y="369697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25E524-99F7-4FD5-0DD8-0DFCA35C946E}"/>
                </a:ext>
              </a:extLst>
            </p:cNvPr>
            <p:cNvCxnSpPr>
              <a:cxnSpLocks/>
            </p:cNvCxnSpPr>
            <p:nvPr/>
          </p:nvCxnSpPr>
          <p:spPr>
            <a:xfrm flipH="1">
              <a:off x="5087566" y="389662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384946A-D663-0911-3AAA-7565A1838456}"/>
                </a:ext>
              </a:extLst>
            </p:cNvPr>
            <p:cNvCxnSpPr>
              <a:cxnSpLocks/>
            </p:cNvCxnSpPr>
            <p:nvPr/>
          </p:nvCxnSpPr>
          <p:spPr>
            <a:xfrm flipH="1">
              <a:off x="5087566" y="4096269"/>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B84A6A5-68D1-5237-1D4A-A3879288AD03}"/>
                </a:ext>
              </a:extLst>
            </p:cNvPr>
            <p:cNvCxnSpPr>
              <a:cxnSpLocks/>
            </p:cNvCxnSpPr>
            <p:nvPr/>
          </p:nvCxnSpPr>
          <p:spPr>
            <a:xfrm flipH="1">
              <a:off x="5087566" y="429591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E1A62D7-8E42-A2EC-48BD-DD055D7AA648}"/>
                </a:ext>
              </a:extLst>
            </p:cNvPr>
            <p:cNvCxnSpPr>
              <a:cxnSpLocks/>
            </p:cNvCxnSpPr>
            <p:nvPr/>
          </p:nvCxnSpPr>
          <p:spPr>
            <a:xfrm flipH="1">
              <a:off x="5087566" y="449556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1EB8B4E-978E-E298-47A3-3048B111393A}"/>
                </a:ext>
              </a:extLst>
            </p:cNvPr>
            <p:cNvCxnSpPr>
              <a:cxnSpLocks/>
            </p:cNvCxnSpPr>
            <p:nvPr/>
          </p:nvCxnSpPr>
          <p:spPr>
            <a:xfrm flipH="1">
              <a:off x="5087566" y="4695214"/>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35" name="Picture 1034">
            <a:extLst>
              <a:ext uri="{FF2B5EF4-FFF2-40B4-BE49-F238E27FC236}">
                <a16:creationId xmlns:a16="http://schemas.microsoft.com/office/drawing/2014/main" id="{028C68CA-A346-8F63-85B6-5238C25D4E5C}"/>
              </a:ext>
            </a:extLst>
          </p:cNvPr>
          <p:cNvPicPr>
            <a:picLocks noChangeAspect="1"/>
          </p:cNvPicPr>
          <p:nvPr/>
        </p:nvPicPr>
        <p:blipFill>
          <a:blip r:embed="rId6"/>
          <a:stretch>
            <a:fillRect/>
          </a:stretch>
        </p:blipFill>
        <p:spPr>
          <a:xfrm>
            <a:off x="5383101" y="2635940"/>
            <a:ext cx="447737" cy="476316"/>
          </a:xfrm>
          <a:prstGeom prst="rect">
            <a:avLst/>
          </a:prstGeom>
        </p:spPr>
      </p:pic>
      <p:cxnSp>
        <p:nvCxnSpPr>
          <p:cNvPr id="1037" name="Connector: Elbow 1036">
            <a:extLst>
              <a:ext uri="{FF2B5EF4-FFF2-40B4-BE49-F238E27FC236}">
                <a16:creationId xmlns:a16="http://schemas.microsoft.com/office/drawing/2014/main" id="{8BFAD60F-3758-C6C7-7683-25C5A8508BEC}"/>
              </a:ext>
            </a:extLst>
          </p:cNvPr>
          <p:cNvCxnSpPr>
            <a:cxnSpLocks/>
          </p:cNvCxnSpPr>
          <p:nvPr/>
        </p:nvCxnSpPr>
        <p:spPr>
          <a:xfrm rot="10800000">
            <a:off x="5070922" y="2730501"/>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849B9E1-49B8-F678-22E9-B1A0FA2CAE4F}"/>
              </a:ext>
            </a:extLst>
          </p:cNvPr>
          <p:cNvCxnSpPr>
            <a:cxnSpLocks/>
          </p:cNvCxnSpPr>
          <p:nvPr/>
        </p:nvCxnSpPr>
        <p:spPr>
          <a:xfrm rot="10800000" flipV="1">
            <a:off x="5042326" y="3023105"/>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865D1746-EB94-E5E3-0D93-3A5F367A4523}"/>
              </a:ext>
            </a:extLst>
          </p:cNvPr>
          <p:cNvCxnSpPr>
            <a:cxnSpLocks/>
            <a:stCxn id="78" idx="3"/>
          </p:cNvCxnSpPr>
          <p:nvPr/>
        </p:nvCxnSpPr>
        <p:spPr>
          <a:xfrm rot="10800000">
            <a:off x="9627677"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F0F1C0C-073C-EBC4-974C-926E8D5DC148}"/>
              </a:ext>
            </a:extLst>
          </p:cNvPr>
          <p:cNvSpPr txBox="1"/>
          <p:nvPr/>
        </p:nvSpPr>
        <p:spPr>
          <a:xfrm>
            <a:off x="5469156" y="1206960"/>
            <a:ext cx="276417" cy="215444"/>
          </a:xfrm>
          <a:prstGeom prst="rect">
            <a:avLst/>
          </a:prstGeom>
          <a:solidFill>
            <a:srgbClr val="FFC000"/>
          </a:solidFill>
        </p:spPr>
        <p:txBody>
          <a:bodyPr wrap="square" lIns="0" tIns="0" rIns="0" bIns="0" rtlCol="0" anchor="ctr">
            <a:spAutoFit/>
          </a:bodyPr>
          <a:lstStyle/>
          <a:p>
            <a:pPr algn="ctr"/>
            <a:r>
              <a:rPr lang="en-US" sz="1400" dirty="0"/>
              <a:t>MR</a:t>
            </a:r>
          </a:p>
        </p:txBody>
      </p:sp>
      <p:cxnSp>
        <p:nvCxnSpPr>
          <p:cNvPr id="69" name="Connector: Elbow 68">
            <a:extLst>
              <a:ext uri="{FF2B5EF4-FFF2-40B4-BE49-F238E27FC236}">
                <a16:creationId xmlns:a16="http://schemas.microsoft.com/office/drawing/2014/main" id="{88364825-AA3F-9D2F-EABF-8EABD9191DA9}"/>
              </a:ext>
            </a:extLst>
          </p:cNvPr>
          <p:cNvCxnSpPr>
            <a:cxnSpLocks/>
            <a:stCxn id="68" idx="3"/>
          </p:cNvCxnSpPr>
          <p:nvPr/>
        </p:nvCxnSpPr>
        <p:spPr>
          <a:xfrm>
            <a:off x="5745573" y="1314682"/>
            <a:ext cx="1812818" cy="132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996E15F-6502-337B-5C0A-F2C19E12EAAD}"/>
              </a:ext>
            </a:extLst>
          </p:cNvPr>
          <p:cNvCxnSpPr>
            <a:cxnSpLocks/>
            <a:stCxn id="73" idx="0"/>
          </p:cNvCxnSpPr>
          <p:nvPr/>
        </p:nvCxnSpPr>
        <p:spPr>
          <a:xfrm rot="5400000" flipH="1" flipV="1">
            <a:off x="6397856" y="4368391"/>
            <a:ext cx="964897" cy="22168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2" action="ppaction://hlinksldjump"/>
            <a:extLst>
              <a:ext uri="{FF2B5EF4-FFF2-40B4-BE49-F238E27FC236}">
                <a16:creationId xmlns:a16="http://schemas.microsoft.com/office/drawing/2014/main" id="{0EEDF95F-0DFC-47AF-CEC9-77BFEC264395}"/>
              </a:ext>
            </a:extLst>
          </p:cNvPr>
          <p:cNvSpPr txBox="1"/>
          <p:nvPr/>
        </p:nvSpPr>
        <p:spPr>
          <a:xfrm>
            <a:off x="5221944" y="5959272"/>
            <a:ext cx="1099853" cy="307777"/>
          </a:xfrm>
          <a:prstGeom prst="rect">
            <a:avLst/>
          </a:prstGeom>
          <a:noFill/>
          <a:ln w="12700">
            <a:solidFill>
              <a:srgbClr val="00B050"/>
            </a:solidFill>
          </a:ln>
        </p:spPr>
        <p:txBody>
          <a:bodyPr wrap="none" rtlCol="0">
            <a:spAutoFit/>
          </a:bodyPr>
          <a:lstStyle/>
          <a:p>
            <a:r>
              <a:rPr lang="en-US" sz="1400" dirty="0"/>
              <a:t>Display Load</a:t>
            </a:r>
          </a:p>
        </p:txBody>
      </p:sp>
      <p:sp>
        <p:nvSpPr>
          <p:cNvPr id="78" name="Arrow: Right 77">
            <a:hlinkClick r:id="rId7" action="ppaction://hlinksldjump"/>
            <a:extLst>
              <a:ext uri="{FF2B5EF4-FFF2-40B4-BE49-F238E27FC236}">
                <a16:creationId xmlns:a16="http://schemas.microsoft.com/office/drawing/2014/main" id="{DF305B7A-8A74-D1DF-5489-EA678A665B17}"/>
              </a:ext>
            </a:extLst>
          </p:cNvPr>
          <p:cNvSpPr/>
          <p:nvPr/>
        </p:nvSpPr>
        <p:spPr>
          <a:xfrm flipH="1">
            <a:off x="10756401" y="4994373"/>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[5] A/I</a:t>
            </a:r>
          </a:p>
        </p:txBody>
      </p:sp>
      <p:sp>
        <p:nvSpPr>
          <p:cNvPr id="4" name="TextBox 3">
            <a:extLst>
              <a:ext uri="{FF2B5EF4-FFF2-40B4-BE49-F238E27FC236}">
                <a16:creationId xmlns:a16="http://schemas.microsoft.com/office/drawing/2014/main" id="{EF455111-B784-B9C0-9788-4672481E5E5C}"/>
              </a:ext>
            </a:extLst>
          </p:cNvPr>
          <p:cNvSpPr txBox="1"/>
          <p:nvPr/>
        </p:nvSpPr>
        <p:spPr>
          <a:xfrm>
            <a:off x="6452077" y="4750470"/>
            <a:ext cx="476412" cy="276999"/>
          </a:xfrm>
          <a:prstGeom prst="rect">
            <a:avLst/>
          </a:prstGeom>
          <a:noFill/>
        </p:spPr>
        <p:txBody>
          <a:bodyPr wrap="none" rtlCol="0">
            <a:spAutoFit/>
          </a:bodyPr>
          <a:lstStyle/>
          <a:p>
            <a:r>
              <a:rPr lang="en-US" sz="1200" dirty="0"/>
              <a:t>INT0</a:t>
            </a:r>
          </a:p>
        </p:txBody>
      </p:sp>
      <p:pic>
        <p:nvPicPr>
          <p:cNvPr id="10" name="Picture 9">
            <a:extLst>
              <a:ext uri="{FF2B5EF4-FFF2-40B4-BE49-F238E27FC236}">
                <a16:creationId xmlns:a16="http://schemas.microsoft.com/office/drawing/2014/main" id="{2AAE9BAB-F1AF-1964-6C5A-D6C60B273AD2}"/>
              </a:ext>
            </a:extLst>
          </p:cNvPr>
          <p:cNvPicPr>
            <a:picLocks noChangeAspect="1"/>
          </p:cNvPicPr>
          <p:nvPr/>
        </p:nvPicPr>
        <p:blipFill>
          <a:blip r:embed="rId8"/>
          <a:stretch>
            <a:fillRect/>
          </a:stretch>
        </p:blipFill>
        <p:spPr>
          <a:xfrm rot="16200000">
            <a:off x="5504784" y="3509171"/>
            <a:ext cx="180045" cy="414103"/>
          </a:xfrm>
          <a:prstGeom prst="rect">
            <a:avLst/>
          </a:prstGeom>
        </p:spPr>
      </p:pic>
      <p:pic>
        <p:nvPicPr>
          <p:cNvPr id="3" name="Picture 2">
            <a:hlinkClick r:id="rId9" action="ppaction://hlinksldjump"/>
            <a:extLst>
              <a:ext uri="{FF2B5EF4-FFF2-40B4-BE49-F238E27FC236}">
                <a16:creationId xmlns:a16="http://schemas.microsoft.com/office/drawing/2014/main" id="{960D98DD-258F-BD04-F955-D6B85A6A90BA}"/>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6" name="Slide Number Placeholder 4">
            <a:extLst>
              <a:ext uri="{FF2B5EF4-FFF2-40B4-BE49-F238E27FC236}">
                <a16:creationId xmlns:a16="http://schemas.microsoft.com/office/drawing/2014/main" id="{C3A91F61-EDC5-B671-9604-CEC703D2DBF9}"/>
              </a:ext>
            </a:extLst>
          </p:cNvPr>
          <p:cNvSpPr>
            <a:spLocks noGrp="1"/>
          </p:cNvSpPr>
          <p:nvPr>
            <p:ph type="sldNum" sz="quarter" idx="4294967295"/>
          </p:nvPr>
        </p:nvSpPr>
        <p:spPr>
          <a:xfrm>
            <a:off x="9361050" y="6366009"/>
            <a:ext cx="2743200" cy="365125"/>
          </a:xfrm>
          <a:prstGeom prst="rect">
            <a:avLst/>
          </a:prstGeom>
        </p:spPr>
        <p:txBody>
          <a:bodyPr/>
          <a:lstStyle/>
          <a:p>
            <a:fld id="{47A6D0F0-DC95-41AF-A605-A11A2E42E4DC}" type="slidenum">
              <a:rPr lang="en-US" b="1" smtClean="0">
                <a:solidFill>
                  <a:schemeClr val="bg1"/>
                </a:solidFill>
              </a:rPr>
              <a:t>34</a:t>
            </a:fld>
            <a:endParaRPr lang="en-US" b="1" dirty="0">
              <a:solidFill>
                <a:schemeClr val="bg1"/>
              </a:solidFill>
            </a:endParaRPr>
          </a:p>
        </p:txBody>
      </p:sp>
    </p:spTree>
    <p:extLst>
      <p:ext uri="{BB962C8B-B14F-4D97-AF65-F5344CB8AC3E}">
        <p14:creationId xmlns:p14="http://schemas.microsoft.com/office/powerpoint/2010/main" val="130998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E12C-0A14-399D-01E0-A0E6EB694463}"/>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 Load</a:t>
            </a:r>
          </a:p>
        </p:txBody>
      </p:sp>
      <p:sp>
        <p:nvSpPr>
          <p:cNvPr id="4" name="TextBox 3">
            <a:hlinkClick r:id="rId3" action="ppaction://hlinksldjump"/>
            <a:extLst>
              <a:ext uri="{FF2B5EF4-FFF2-40B4-BE49-F238E27FC236}">
                <a16:creationId xmlns:a16="http://schemas.microsoft.com/office/drawing/2014/main" id="{F22EFD1E-98D5-FA19-F8DC-9C5985FD3923}"/>
              </a:ext>
            </a:extLst>
          </p:cNvPr>
          <p:cNvSpPr txBox="1"/>
          <p:nvPr/>
        </p:nvSpPr>
        <p:spPr>
          <a:xfrm>
            <a:off x="9564370" y="4046709"/>
            <a:ext cx="1099853" cy="307777"/>
          </a:xfrm>
          <a:prstGeom prst="rect">
            <a:avLst/>
          </a:prstGeom>
          <a:noFill/>
          <a:ln w="12700">
            <a:solidFill>
              <a:srgbClr val="00B050"/>
            </a:solidFill>
          </a:ln>
        </p:spPr>
        <p:txBody>
          <a:bodyPr wrap="none" rtlCol="0">
            <a:spAutoFit/>
          </a:bodyPr>
          <a:lstStyle/>
          <a:p>
            <a:r>
              <a:rPr lang="en-US" sz="1400" dirty="0"/>
              <a:t>Display Load</a:t>
            </a:r>
          </a:p>
        </p:txBody>
      </p:sp>
      <p:sp>
        <p:nvSpPr>
          <p:cNvPr id="5" name="Rectangle 4">
            <a:hlinkClick r:id="rId4" action="ppaction://hlinksldjump"/>
            <a:extLst>
              <a:ext uri="{FF2B5EF4-FFF2-40B4-BE49-F238E27FC236}">
                <a16:creationId xmlns:a16="http://schemas.microsoft.com/office/drawing/2014/main" id="{BDD7669F-B26F-880C-699F-EEC262237AFF}"/>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6" name="Rectangle 5">
            <a:hlinkClick r:id="rId4" action="ppaction://hlinksldjump"/>
            <a:extLst>
              <a:ext uri="{FF2B5EF4-FFF2-40B4-BE49-F238E27FC236}">
                <a16:creationId xmlns:a16="http://schemas.microsoft.com/office/drawing/2014/main" id="{E62F9634-F983-BDA1-7487-FD2330D8D7E1}"/>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dirty="0"/>
              <a:t>µC 3: Reg Out Select</a:t>
            </a:r>
          </a:p>
        </p:txBody>
      </p:sp>
      <p:grpSp>
        <p:nvGrpSpPr>
          <p:cNvPr id="7" name="Group 6">
            <a:extLst>
              <a:ext uri="{FF2B5EF4-FFF2-40B4-BE49-F238E27FC236}">
                <a16:creationId xmlns:a16="http://schemas.microsoft.com/office/drawing/2014/main" id="{2E72ACD0-C038-DB63-1B00-AA043228E6D6}"/>
              </a:ext>
            </a:extLst>
          </p:cNvPr>
          <p:cNvGrpSpPr/>
          <p:nvPr/>
        </p:nvGrpSpPr>
        <p:grpSpPr>
          <a:xfrm>
            <a:off x="2523814" y="4245501"/>
            <a:ext cx="1067229" cy="307777"/>
            <a:chOff x="1992327" y="3559447"/>
            <a:chExt cx="1067229" cy="307777"/>
          </a:xfrm>
        </p:grpSpPr>
        <p:sp>
          <p:nvSpPr>
            <p:cNvPr id="8" name="TextBox 7">
              <a:hlinkClick r:id="rId5" action="ppaction://hlinksldjump"/>
              <a:extLst>
                <a:ext uri="{FF2B5EF4-FFF2-40B4-BE49-F238E27FC236}">
                  <a16:creationId xmlns:a16="http://schemas.microsoft.com/office/drawing/2014/main" id="{11DB4CC6-2ACD-9E03-BBE0-A35966F898C9}"/>
                </a:ext>
              </a:extLst>
            </p:cNvPr>
            <p:cNvSpPr txBox="1"/>
            <p:nvPr/>
          </p:nvSpPr>
          <p:spPr>
            <a:xfrm>
              <a:off x="1992327" y="3559447"/>
              <a:ext cx="1045479" cy="307777"/>
            </a:xfrm>
            <a:prstGeom prst="rect">
              <a:avLst/>
            </a:prstGeom>
            <a:noFill/>
            <a:ln>
              <a:solidFill>
                <a:schemeClr val="accent1"/>
              </a:solidFill>
            </a:ln>
          </p:spPr>
          <p:txBody>
            <a:bodyPr wrap="none" rtlCol="0">
              <a:spAutoFit/>
            </a:bodyPr>
            <a:lstStyle/>
            <a:p>
              <a:r>
                <a:rPr lang="en-US" sz="1400" dirty="0"/>
                <a:t>OpCode_08</a:t>
              </a:r>
            </a:p>
          </p:txBody>
        </p:sp>
        <p:cxnSp>
          <p:nvCxnSpPr>
            <p:cNvPr id="9" name="Straight Connector 8">
              <a:extLst>
                <a:ext uri="{FF2B5EF4-FFF2-40B4-BE49-F238E27FC236}">
                  <a16:creationId xmlns:a16="http://schemas.microsoft.com/office/drawing/2014/main" id="{C0241BB4-24DE-FC20-F900-7215B5C72AF2}"/>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5558F1D-B9D7-C7AD-95BB-4D03EA561C2A}"/>
              </a:ext>
            </a:extLst>
          </p:cNvPr>
          <p:cNvGrpSpPr/>
          <p:nvPr/>
        </p:nvGrpSpPr>
        <p:grpSpPr>
          <a:xfrm>
            <a:off x="2498166" y="5213152"/>
            <a:ext cx="1067229" cy="307777"/>
            <a:chOff x="1992327" y="3559447"/>
            <a:chExt cx="1067229" cy="307777"/>
          </a:xfrm>
        </p:grpSpPr>
        <p:sp>
          <p:nvSpPr>
            <p:cNvPr id="11" name="TextBox 10">
              <a:hlinkClick r:id="rId5" action="ppaction://hlinksldjump"/>
              <a:extLst>
                <a:ext uri="{FF2B5EF4-FFF2-40B4-BE49-F238E27FC236}">
                  <a16:creationId xmlns:a16="http://schemas.microsoft.com/office/drawing/2014/main" id="{EFD24160-56F3-0DC8-D994-D762AA0A96D1}"/>
                </a:ext>
              </a:extLst>
            </p:cNvPr>
            <p:cNvSpPr txBox="1"/>
            <p:nvPr/>
          </p:nvSpPr>
          <p:spPr>
            <a:xfrm>
              <a:off x="1992327" y="3559447"/>
              <a:ext cx="1064715" cy="307777"/>
            </a:xfrm>
            <a:prstGeom prst="rect">
              <a:avLst/>
            </a:prstGeom>
            <a:noFill/>
            <a:ln>
              <a:solidFill>
                <a:schemeClr val="accent1"/>
              </a:solidFill>
            </a:ln>
          </p:spPr>
          <p:txBody>
            <a:bodyPr wrap="none" rtlCol="0">
              <a:spAutoFit/>
            </a:bodyPr>
            <a:lstStyle/>
            <a:p>
              <a:r>
                <a:rPr lang="en-US" sz="1400" dirty="0"/>
                <a:t>OpCode_0D</a:t>
              </a:r>
            </a:p>
          </p:txBody>
        </p:sp>
        <p:cxnSp>
          <p:nvCxnSpPr>
            <p:cNvPr id="12" name="Straight Connector 11">
              <a:extLst>
                <a:ext uri="{FF2B5EF4-FFF2-40B4-BE49-F238E27FC236}">
                  <a16:creationId xmlns:a16="http://schemas.microsoft.com/office/drawing/2014/main" id="{4E5F9BC0-3B78-EA18-4E02-6A3D13D57483}"/>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D5F38EF1-C7E0-D66C-1D8C-8FBAA37CBDCE}"/>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877560" y="4753622"/>
            <a:ext cx="659287" cy="459530"/>
          </a:xfrm>
          <a:prstGeom prst="rect">
            <a:avLst/>
          </a:prstGeom>
        </p:spPr>
      </p:pic>
      <p:cxnSp>
        <p:nvCxnSpPr>
          <p:cNvPr id="15" name="Connector: Elbow 14">
            <a:extLst>
              <a:ext uri="{FF2B5EF4-FFF2-40B4-BE49-F238E27FC236}">
                <a16:creationId xmlns:a16="http://schemas.microsoft.com/office/drawing/2014/main" id="{CDC03B04-84A1-5546-4AF0-5F5DDA380307}"/>
              </a:ext>
            </a:extLst>
          </p:cNvPr>
          <p:cNvCxnSpPr>
            <a:stCxn id="8" idx="3"/>
          </p:cNvCxnSpPr>
          <p:nvPr/>
        </p:nvCxnSpPr>
        <p:spPr>
          <a:xfrm>
            <a:off x="3569293" y="4399390"/>
            <a:ext cx="1362630" cy="43525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F1E715D-431E-ADA8-D6C9-ADD6106EABB2}"/>
              </a:ext>
            </a:extLst>
          </p:cNvPr>
          <p:cNvCxnSpPr>
            <a:stCxn id="11" idx="3"/>
          </p:cNvCxnSpPr>
          <p:nvPr/>
        </p:nvCxnSpPr>
        <p:spPr>
          <a:xfrm flipV="1">
            <a:off x="3562881" y="5126477"/>
            <a:ext cx="1417681" cy="24056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ACA9861-A523-80C5-E204-363939E43A77}"/>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877560" y="2865981"/>
            <a:ext cx="778849" cy="604562"/>
          </a:xfrm>
          <a:prstGeom prst="rect">
            <a:avLst/>
          </a:prstGeom>
        </p:spPr>
      </p:pic>
      <p:cxnSp>
        <p:nvCxnSpPr>
          <p:cNvPr id="20" name="Connector: Elbow 19">
            <a:extLst>
              <a:ext uri="{FF2B5EF4-FFF2-40B4-BE49-F238E27FC236}">
                <a16:creationId xmlns:a16="http://schemas.microsoft.com/office/drawing/2014/main" id="{1EA2228E-FFF4-5071-CA57-CB86B5FD2CB5}"/>
              </a:ext>
            </a:extLst>
          </p:cNvPr>
          <p:cNvCxnSpPr>
            <a:stCxn id="5" idx="3"/>
          </p:cNvCxnSpPr>
          <p:nvPr/>
        </p:nvCxnSpPr>
        <p:spPr>
          <a:xfrm>
            <a:off x="3814552" y="2774541"/>
            <a:ext cx="1166010"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B5F64C9-4CC9-1598-D110-15A6902C1940}"/>
              </a:ext>
            </a:extLst>
          </p:cNvPr>
          <p:cNvCxnSpPr>
            <a:stCxn id="6" idx="3"/>
          </p:cNvCxnSpPr>
          <p:nvPr/>
        </p:nvCxnSpPr>
        <p:spPr>
          <a:xfrm flipV="1">
            <a:off x="3814552" y="3238836"/>
            <a:ext cx="1166010"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858A272D-FB32-8CEE-E78D-DD1F8C41CE2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5642655" y="2937750"/>
            <a:ext cx="612149" cy="432882"/>
          </a:xfrm>
          <a:prstGeom prst="rect">
            <a:avLst/>
          </a:prstGeom>
          <a:solidFill>
            <a:schemeClr val="bg1"/>
          </a:solidFill>
        </p:spPr>
      </p:pic>
      <p:pic>
        <p:nvPicPr>
          <p:cNvPr id="24" name="Picture 23">
            <a:extLst>
              <a:ext uri="{FF2B5EF4-FFF2-40B4-BE49-F238E27FC236}">
                <a16:creationId xmlns:a16="http://schemas.microsoft.com/office/drawing/2014/main" id="{788CBFD7-D065-2E4F-A5D2-36ECB440D165}"/>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6625296" y="3794827"/>
            <a:ext cx="778849" cy="604562"/>
          </a:xfrm>
          <a:prstGeom prst="rect">
            <a:avLst/>
          </a:prstGeom>
        </p:spPr>
      </p:pic>
      <p:cxnSp>
        <p:nvCxnSpPr>
          <p:cNvPr id="26" name="Connector: Elbow 25">
            <a:extLst>
              <a:ext uri="{FF2B5EF4-FFF2-40B4-BE49-F238E27FC236}">
                <a16:creationId xmlns:a16="http://schemas.microsoft.com/office/drawing/2014/main" id="{9C101E29-5ACF-96C4-2ED2-6256786DC277}"/>
              </a:ext>
            </a:extLst>
          </p:cNvPr>
          <p:cNvCxnSpPr>
            <a:stCxn id="23" idx="3"/>
          </p:cNvCxnSpPr>
          <p:nvPr/>
        </p:nvCxnSpPr>
        <p:spPr>
          <a:xfrm>
            <a:off x="6254804" y="3154191"/>
            <a:ext cx="369732" cy="8244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E36522D-D716-0E62-4CCA-1DF4A1FA809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250A8EF-9ED2-76CD-742E-6DC818CC9DD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7399424" y="3894039"/>
            <a:ext cx="778849" cy="604562"/>
          </a:xfrm>
          <a:prstGeom prst="rect">
            <a:avLst/>
          </a:prstGeom>
        </p:spPr>
      </p:pic>
      <p:sp>
        <p:nvSpPr>
          <p:cNvPr id="31" name="TextBox 30">
            <a:hlinkClick r:id="rId10" action="ppaction://hlinksldjump"/>
            <a:extLst>
              <a:ext uri="{FF2B5EF4-FFF2-40B4-BE49-F238E27FC236}">
                <a16:creationId xmlns:a16="http://schemas.microsoft.com/office/drawing/2014/main" id="{5B43C43B-B00A-67E7-52D7-6248BE345CAE}"/>
              </a:ext>
            </a:extLst>
          </p:cNvPr>
          <p:cNvSpPr txBox="1"/>
          <p:nvPr/>
        </p:nvSpPr>
        <p:spPr>
          <a:xfrm>
            <a:off x="5378161" y="5525905"/>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cxnSp>
        <p:nvCxnSpPr>
          <p:cNvPr id="33" name="Connector: Elbow 32">
            <a:extLst>
              <a:ext uri="{FF2B5EF4-FFF2-40B4-BE49-F238E27FC236}">
                <a16:creationId xmlns:a16="http://schemas.microsoft.com/office/drawing/2014/main" id="{97CB9F11-4482-81BF-F74D-6389857AFBC9}"/>
              </a:ext>
            </a:extLst>
          </p:cNvPr>
          <p:cNvCxnSpPr>
            <a:stCxn id="31" idx="3"/>
          </p:cNvCxnSpPr>
          <p:nvPr/>
        </p:nvCxnSpPr>
        <p:spPr>
          <a:xfrm flipV="1">
            <a:off x="6244104" y="4278064"/>
            <a:ext cx="1155320" cy="140173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F2C32D-C896-DC7E-6A8E-2CC116D78B74}"/>
              </a:ext>
            </a:extLst>
          </p:cNvPr>
          <p:cNvCxnSpPr>
            <a:stCxn id="30" idx="3"/>
            <a:endCxn id="4" idx="1"/>
          </p:cNvCxnSpPr>
          <p:nvPr/>
        </p:nvCxnSpPr>
        <p:spPr>
          <a:xfrm>
            <a:off x="8178273" y="4196320"/>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E204A98F-CB3E-4077-091A-2767A8C409E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8109202" y="3966507"/>
            <a:ext cx="612149" cy="432882"/>
          </a:xfrm>
          <a:prstGeom prst="rect">
            <a:avLst/>
          </a:prstGeom>
          <a:solidFill>
            <a:schemeClr val="bg1"/>
          </a:solidFill>
        </p:spPr>
      </p:pic>
      <p:grpSp>
        <p:nvGrpSpPr>
          <p:cNvPr id="29" name="Group 28">
            <a:extLst>
              <a:ext uri="{FF2B5EF4-FFF2-40B4-BE49-F238E27FC236}">
                <a16:creationId xmlns:a16="http://schemas.microsoft.com/office/drawing/2014/main" id="{680E78DB-02F0-3F8B-EEF2-6F30AC069042}"/>
              </a:ext>
            </a:extLst>
          </p:cNvPr>
          <p:cNvGrpSpPr/>
          <p:nvPr/>
        </p:nvGrpSpPr>
        <p:grpSpPr>
          <a:xfrm rot="16200000">
            <a:off x="7549789" y="1445382"/>
            <a:ext cx="3010193" cy="981899"/>
            <a:chOff x="6995145" y="1610023"/>
            <a:chExt cx="4445078" cy="1697838"/>
          </a:xfrm>
        </p:grpSpPr>
        <p:pic>
          <p:nvPicPr>
            <p:cNvPr id="32" name="Picture 31">
              <a:extLst>
                <a:ext uri="{FF2B5EF4-FFF2-40B4-BE49-F238E27FC236}">
                  <a16:creationId xmlns:a16="http://schemas.microsoft.com/office/drawing/2014/main" id="{842D6E98-AB25-2169-D100-0FB903E90BC1}"/>
                </a:ext>
              </a:extLst>
            </p:cNvPr>
            <p:cNvPicPr>
              <a:picLocks noChangeAspect="1"/>
            </p:cNvPicPr>
            <p:nvPr/>
          </p:nvPicPr>
          <p:blipFill>
            <a:blip r:embed="rId11"/>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5D13AFA2-0AE7-A65C-5BD4-FF98F4CA490E}"/>
                </a:ext>
              </a:extLst>
            </p:cNvPr>
            <p:cNvSpPr txBox="1"/>
            <p:nvPr/>
          </p:nvSpPr>
          <p:spPr>
            <a:xfrm>
              <a:off x="6995145" y="1610023"/>
              <a:ext cx="1346223" cy="532189"/>
            </a:xfrm>
            <a:prstGeom prst="rect">
              <a:avLst/>
            </a:prstGeom>
            <a:noFill/>
            <a:ln>
              <a:solidFill>
                <a:schemeClr val="accent1">
                  <a:lumMod val="75000"/>
                </a:schemeClr>
              </a:solidFill>
            </a:ln>
          </p:spPr>
          <p:txBody>
            <a:bodyPr wrap="square" rtlCol="0">
              <a:spAutoFit/>
            </a:bodyPr>
            <a:lstStyle/>
            <a:p>
              <a:r>
                <a:rPr lang="en-US" sz="1400" dirty="0"/>
                <a:t>273 Char</a:t>
              </a:r>
            </a:p>
          </p:txBody>
        </p:sp>
      </p:grpSp>
      <p:cxnSp>
        <p:nvCxnSpPr>
          <p:cNvPr id="14" name="Connector: Elbow 13">
            <a:extLst>
              <a:ext uri="{FF2B5EF4-FFF2-40B4-BE49-F238E27FC236}">
                <a16:creationId xmlns:a16="http://schemas.microsoft.com/office/drawing/2014/main" id="{5486AC26-9AA6-8D41-E699-3862506FB1A3}"/>
              </a:ext>
            </a:extLst>
          </p:cNvPr>
          <p:cNvCxnSpPr>
            <a:stCxn id="27" idx="3"/>
          </p:cNvCxnSpPr>
          <p:nvPr/>
        </p:nvCxnSpPr>
        <p:spPr>
          <a:xfrm flipV="1">
            <a:off x="8721351" y="3035030"/>
            <a:ext cx="253150" cy="11479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E32876E-618C-3F91-07DB-7BDF0E39C045}"/>
              </a:ext>
            </a:extLst>
          </p:cNvPr>
          <p:cNvSpPr/>
          <p:nvPr/>
        </p:nvSpPr>
        <p:spPr>
          <a:xfrm>
            <a:off x="7746601" y="385278"/>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dirty="0"/>
              <a:t>Data  Bus </a:t>
            </a:r>
          </a:p>
        </p:txBody>
      </p:sp>
      <p:cxnSp>
        <p:nvCxnSpPr>
          <p:cNvPr id="19" name="Straight Connector 18">
            <a:extLst>
              <a:ext uri="{FF2B5EF4-FFF2-40B4-BE49-F238E27FC236}">
                <a16:creationId xmlns:a16="http://schemas.microsoft.com/office/drawing/2014/main" id="{2C1A1E74-F95E-A97C-4E30-F5BCAFA0E6B1}"/>
              </a:ext>
            </a:extLst>
          </p:cNvPr>
          <p:cNvCxnSpPr>
            <a:cxnSpLocks/>
          </p:cNvCxnSpPr>
          <p:nvPr/>
        </p:nvCxnSpPr>
        <p:spPr>
          <a:xfrm flipV="1">
            <a:off x="8028878"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B97B3B-DAF5-4E39-285F-E491EE56DD1A}"/>
              </a:ext>
            </a:extLst>
          </p:cNvPr>
          <p:cNvCxnSpPr>
            <a:cxnSpLocks/>
          </p:cNvCxnSpPr>
          <p:nvPr/>
        </p:nvCxnSpPr>
        <p:spPr>
          <a:xfrm flipV="1">
            <a:off x="8028878" y="1096742"/>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63EB1D-0B4D-A72E-CF9E-F5C72F31A337}"/>
              </a:ext>
            </a:extLst>
          </p:cNvPr>
          <p:cNvCxnSpPr>
            <a:cxnSpLocks/>
          </p:cNvCxnSpPr>
          <p:nvPr/>
        </p:nvCxnSpPr>
        <p:spPr>
          <a:xfrm flipV="1">
            <a:off x="8028878"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2075A1A-AF9E-1D15-56A7-4D7530ECF686}"/>
              </a:ext>
            </a:extLst>
          </p:cNvPr>
          <p:cNvCxnSpPr>
            <a:cxnSpLocks/>
          </p:cNvCxnSpPr>
          <p:nvPr/>
        </p:nvCxnSpPr>
        <p:spPr>
          <a:xfrm flipV="1">
            <a:off x="8028878"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8D4391-B53B-0EC7-B33D-B6CF656D0A67}"/>
              </a:ext>
            </a:extLst>
          </p:cNvPr>
          <p:cNvCxnSpPr>
            <a:cxnSpLocks/>
          </p:cNvCxnSpPr>
          <p:nvPr/>
        </p:nvCxnSpPr>
        <p:spPr>
          <a:xfrm flipV="1">
            <a:off x="8028878"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8E4B31-E03E-1641-DE6F-A736EA469017}"/>
              </a:ext>
            </a:extLst>
          </p:cNvPr>
          <p:cNvCxnSpPr>
            <a:cxnSpLocks/>
          </p:cNvCxnSpPr>
          <p:nvPr/>
        </p:nvCxnSpPr>
        <p:spPr>
          <a:xfrm flipV="1">
            <a:off x="8028878" y="2236498"/>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64C044-F477-8989-1448-6722323C58CF}"/>
              </a:ext>
            </a:extLst>
          </p:cNvPr>
          <p:cNvCxnSpPr>
            <a:cxnSpLocks/>
          </p:cNvCxnSpPr>
          <p:nvPr/>
        </p:nvCxnSpPr>
        <p:spPr>
          <a:xfrm flipV="1">
            <a:off x="8028878"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39001AB-EBB5-2E58-710A-83CCD09A4940}"/>
              </a:ext>
            </a:extLst>
          </p:cNvPr>
          <p:cNvCxnSpPr>
            <a:cxnSpLocks/>
          </p:cNvCxnSpPr>
          <p:nvPr/>
        </p:nvCxnSpPr>
        <p:spPr>
          <a:xfrm flipV="1">
            <a:off x="8028878"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3" action="ppaction://hlinksldjump"/>
            <a:extLst>
              <a:ext uri="{FF2B5EF4-FFF2-40B4-BE49-F238E27FC236}">
                <a16:creationId xmlns:a16="http://schemas.microsoft.com/office/drawing/2014/main" id="{15A087CA-8BBF-F07B-5140-B51C9282BAF2}"/>
              </a:ext>
            </a:extLst>
          </p:cNvPr>
          <p:cNvSpPr/>
          <p:nvPr/>
        </p:nvSpPr>
        <p:spPr>
          <a:xfrm>
            <a:off x="9555601" y="1650563"/>
            <a:ext cx="137259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Disp</a:t>
            </a:r>
            <a:r>
              <a:rPr lang="en-US" dirty="0"/>
              <a:t> Char</a:t>
            </a:r>
          </a:p>
        </p:txBody>
      </p:sp>
      <p:pic>
        <p:nvPicPr>
          <p:cNvPr id="3" name="Picture 2">
            <a:hlinkClick r:id="rId12" action="ppaction://hlinksldjump"/>
            <a:extLst>
              <a:ext uri="{FF2B5EF4-FFF2-40B4-BE49-F238E27FC236}">
                <a16:creationId xmlns:a16="http://schemas.microsoft.com/office/drawing/2014/main" id="{F7BD2123-4357-84FC-C8FB-0B9DAF9322FF}"/>
              </a:ext>
            </a:extLst>
          </p:cNvPr>
          <p:cNvPicPr>
            <a:picLocks noChangeAspect="1"/>
          </p:cNvPicPr>
          <p:nvPr/>
        </p:nvPicPr>
        <p:blipFill>
          <a:blip r:embed="rId13"/>
          <a:stretch>
            <a:fillRect/>
          </a:stretch>
        </p:blipFill>
        <p:spPr>
          <a:xfrm>
            <a:off x="11038383" y="6427540"/>
            <a:ext cx="1076851" cy="222744"/>
          </a:xfrm>
          <a:prstGeom prst="rect">
            <a:avLst/>
          </a:prstGeom>
        </p:spPr>
      </p:pic>
      <p:sp>
        <p:nvSpPr>
          <p:cNvPr id="16" name="Slide Number Placeholder 4">
            <a:extLst>
              <a:ext uri="{FF2B5EF4-FFF2-40B4-BE49-F238E27FC236}">
                <a16:creationId xmlns:a16="http://schemas.microsoft.com/office/drawing/2014/main" id="{3E9D258D-A544-BB48-B136-528703D69CD4}"/>
              </a:ext>
            </a:extLst>
          </p:cNvPr>
          <p:cNvSpPr>
            <a:spLocks noGrp="1"/>
          </p:cNvSpPr>
          <p:nvPr>
            <p:ph type="sldNum" sz="quarter" idx="4294967295"/>
          </p:nvPr>
        </p:nvSpPr>
        <p:spPr>
          <a:xfrm>
            <a:off x="9361050" y="6366009"/>
            <a:ext cx="2743200" cy="365125"/>
          </a:xfrm>
          <a:prstGeom prst="rect">
            <a:avLst/>
          </a:prstGeom>
        </p:spPr>
        <p:txBody>
          <a:bodyPr/>
          <a:lstStyle/>
          <a:p>
            <a:fld id="{47A6D0F0-DC95-41AF-A605-A11A2E42E4DC}" type="slidenum">
              <a:rPr lang="en-US" b="1" smtClean="0">
                <a:solidFill>
                  <a:schemeClr val="bg1"/>
                </a:solidFill>
              </a:rPr>
              <a:t>35</a:t>
            </a:fld>
            <a:endParaRPr lang="en-US" b="1" dirty="0">
              <a:solidFill>
                <a:schemeClr val="bg1"/>
              </a:solidFill>
            </a:endParaRPr>
          </a:p>
        </p:txBody>
      </p:sp>
    </p:spTree>
    <p:extLst>
      <p:ext uri="{BB962C8B-B14F-4D97-AF65-F5344CB8AC3E}">
        <p14:creationId xmlns:p14="http://schemas.microsoft.com/office/powerpoint/2010/main" val="21299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3F231D-D3FE-2177-D27B-E39E71E08C71}"/>
              </a:ext>
            </a:extLst>
          </p:cNvPr>
          <p:cNvGrpSpPr/>
          <p:nvPr/>
        </p:nvGrpSpPr>
        <p:grpSpPr>
          <a:xfrm>
            <a:off x="9483958" y="2227975"/>
            <a:ext cx="1066794" cy="1265198"/>
            <a:chOff x="10628111" y="1581619"/>
            <a:chExt cx="960795" cy="1123623"/>
          </a:xfrm>
        </p:grpSpPr>
        <p:pic>
          <p:nvPicPr>
            <p:cNvPr id="5" name="Picture 4">
              <a:extLst>
                <a:ext uri="{FF2B5EF4-FFF2-40B4-BE49-F238E27FC236}">
                  <a16:creationId xmlns:a16="http://schemas.microsoft.com/office/drawing/2014/main" id="{95898E57-7275-DC95-C0EB-A313AC58A4B5}"/>
                </a:ext>
              </a:extLst>
            </p:cNvPr>
            <p:cNvPicPr>
              <a:picLocks noChangeAspect="1"/>
            </p:cNvPicPr>
            <p:nvPr/>
          </p:nvPicPr>
          <p:blipFill>
            <a:blip r:embed="rId3"/>
            <a:stretch>
              <a:fillRect/>
            </a:stretch>
          </p:blipFill>
          <p:spPr>
            <a:xfrm>
              <a:off x="10628111" y="1581619"/>
              <a:ext cx="960795" cy="1104914"/>
            </a:xfrm>
            <a:prstGeom prst="rect">
              <a:avLst/>
            </a:prstGeom>
          </p:spPr>
        </p:pic>
        <p:sp>
          <p:nvSpPr>
            <p:cNvPr id="22" name="TextBox 21">
              <a:extLst>
                <a:ext uri="{FF2B5EF4-FFF2-40B4-BE49-F238E27FC236}">
                  <a16:creationId xmlns:a16="http://schemas.microsoft.com/office/drawing/2014/main" id="{D5EB8ECC-D97C-DC93-01A0-2073513786BC}"/>
                </a:ext>
              </a:extLst>
            </p:cNvPr>
            <p:cNvSpPr txBox="1"/>
            <p:nvPr/>
          </p:nvSpPr>
          <p:spPr>
            <a:xfrm rot="5400000">
              <a:off x="10594349" y="2066480"/>
              <a:ext cx="1015914" cy="26161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0" rIns="0" rtlCol="0">
              <a:spAutoFit/>
            </a:bodyPr>
            <a:lstStyle/>
            <a:p>
              <a:r>
                <a:rPr lang="en-US" sz="1100" dirty="0"/>
                <a:t>574 </a:t>
              </a:r>
              <a:r>
                <a:rPr lang="en-US" sz="1100" dirty="0" err="1"/>
                <a:t>Addr</a:t>
              </a:r>
              <a:r>
                <a:rPr lang="en-US" sz="1100" dirty="0"/>
                <a:t> - High</a:t>
              </a:r>
            </a:p>
          </p:txBody>
        </p:sp>
      </p:grpSp>
      <p:pic>
        <p:nvPicPr>
          <p:cNvPr id="312" name="Picture 311">
            <a:hlinkClick r:id="rId4" action="ppaction://hlinksldjump"/>
            <a:extLst>
              <a:ext uri="{FF2B5EF4-FFF2-40B4-BE49-F238E27FC236}">
                <a16:creationId xmlns:a16="http://schemas.microsoft.com/office/drawing/2014/main" id="{8B184C3F-5E4D-C2CB-703B-2625BE049D99}"/>
              </a:ext>
            </a:extLst>
          </p:cNvPr>
          <p:cNvPicPr>
            <a:picLocks noChangeAspect="1"/>
          </p:cNvPicPr>
          <p:nvPr/>
        </p:nvPicPr>
        <p:blipFill>
          <a:blip r:embed="rId5"/>
          <a:stretch>
            <a:fillRect/>
          </a:stretch>
        </p:blipFill>
        <p:spPr>
          <a:xfrm>
            <a:off x="11038383" y="6427540"/>
            <a:ext cx="1076851" cy="222744"/>
          </a:xfrm>
          <a:prstGeom prst="rect">
            <a:avLst/>
          </a:prstGeom>
        </p:spPr>
      </p:pic>
      <p:grpSp>
        <p:nvGrpSpPr>
          <p:cNvPr id="161" name="Group 160">
            <a:extLst>
              <a:ext uri="{FF2B5EF4-FFF2-40B4-BE49-F238E27FC236}">
                <a16:creationId xmlns:a16="http://schemas.microsoft.com/office/drawing/2014/main" id="{EDA0157F-B320-C8AB-8FBB-49D66EB27738}"/>
              </a:ext>
            </a:extLst>
          </p:cNvPr>
          <p:cNvGrpSpPr/>
          <p:nvPr/>
        </p:nvGrpSpPr>
        <p:grpSpPr>
          <a:xfrm>
            <a:off x="7370150" y="3819095"/>
            <a:ext cx="110358" cy="595791"/>
            <a:chOff x="7129345" y="3726564"/>
            <a:chExt cx="110358" cy="595791"/>
          </a:xfrm>
        </p:grpSpPr>
        <p:sp>
          <p:nvSpPr>
            <p:cNvPr id="157" name="Rectangle 156">
              <a:extLst>
                <a:ext uri="{FF2B5EF4-FFF2-40B4-BE49-F238E27FC236}">
                  <a16:creationId xmlns:a16="http://schemas.microsoft.com/office/drawing/2014/main" id="{0D9D67BD-8A84-7A4B-C90C-78D33F215CC9}"/>
                </a:ext>
              </a:extLst>
            </p:cNvPr>
            <p:cNvSpPr/>
            <p:nvPr/>
          </p:nvSpPr>
          <p:spPr>
            <a:xfrm>
              <a:off x="7129345" y="421432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B31D6044-D9A6-2115-0664-8D29E0850ED8}"/>
                </a:ext>
              </a:extLst>
            </p:cNvPr>
            <p:cNvSpPr/>
            <p:nvPr/>
          </p:nvSpPr>
          <p:spPr>
            <a:xfrm>
              <a:off x="7129345" y="38891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F6E8FADA-2A5C-BC96-92D8-8D51C49DC71F}"/>
                </a:ext>
              </a:extLst>
            </p:cNvPr>
            <p:cNvSpPr/>
            <p:nvPr/>
          </p:nvSpPr>
          <p:spPr>
            <a:xfrm>
              <a:off x="7129345" y="40517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0C8CE59E-464D-87FC-521C-FFAA6F714500}"/>
                </a:ext>
              </a:extLst>
            </p:cNvPr>
            <p:cNvSpPr/>
            <p:nvPr/>
          </p:nvSpPr>
          <p:spPr>
            <a:xfrm>
              <a:off x="7129345" y="372656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4583C41E-59B4-C8E5-8EDD-12B525C9B012}"/>
              </a:ext>
            </a:extLst>
          </p:cNvPr>
          <p:cNvSpPr/>
          <p:nvPr/>
        </p:nvSpPr>
        <p:spPr>
          <a:xfrm>
            <a:off x="4440791" y="545715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7006D8D-6B84-2190-823F-3C776CE486CF}"/>
              </a:ext>
            </a:extLst>
          </p:cNvPr>
          <p:cNvSpPr/>
          <p:nvPr/>
        </p:nvSpPr>
        <p:spPr>
          <a:xfrm>
            <a:off x="4440791" y="564129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B288A1-DC24-231A-DA1D-F2E0C00B6E23}"/>
              </a:ext>
            </a:extLst>
          </p:cNvPr>
          <p:cNvSpPr/>
          <p:nvPr/>
        </p:nvSpPr>
        <p:spPr>
          <a:xfrm>
            <a:off x="4440791" y="582543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898602F-FEFA-0E83-A82F-D23EB266D065}"/>
              </a:ext>
            </a:extLst>
          </p:cNvPr>
          <p:cNvSpPr/>
          <p:nvPr/>
        </p:nvSpPr>
        <p:spPr>
          <a:xfrm>
            <a:off x="4440791" y="600956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863883C-480E-54E0-4B5F-20F03705BC9F}"/>
              </a:ext>
            </a:extLst>
          </p:cNvPr>
          <p:cNvSpPr/>
          <p:nvPr/>
        </p:nvSpPr>
        <p:spPr>
          <a:xfrm>
            <a:off x="4440791" y="619370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9B38431-5F95-7016-F900-C914DFE8F259}"/>
              </a:ext>
            </a:extLst>
          </p:cNvPr>
          <p:cNvSpPr/>
          <p:nvPr/>
        </p:nvSpPr>
        <p:spPr>
          <a:xfrm>
            <a:off x="4440791" y="637784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8681ACF-77C7-C62D-4491-289FAEC42779}"/>
              </a:ext>
            </a:extLst>
          </p:cNvPr>
          <p:cNvSpPr/>
          <p:nvPr/>
        </p:nvSpPr>
        <p:spPr>
          <a:xfrm>
            <a:off x="4440791" y="527301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4D6AE8-0EBE-1A43-47A5-55309001C703}"/>
              </a:ext>
            </a:extLst>
          </p:cNvPr>
          <p:cNvSpPr/>
          <p:nvPr/>
        </p:nvSpPr>
        <p:spPr>
          <a:xfrm>
            <a:off x="4440791" y="508887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421775C-C485-8B89-AE8A-3D4F9F8F831C}"/>
              </a:ext>
            </a:extLst>
          </p:cNvPr>
          <p:cNvSpPr/>
          <p:nvPr/>
        </p:nvSpPr>
        <p:spPr>
          <a:xfrm>
            <a:off x="5472570" y="545189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6F30D4B-AA01-EDCD-D597-81B030EF04F0}"/>
              </a:ext>
            </a:extLst>
          </p:cNvPr>
          <p:cNvSpPr/>
          <p:nvPr/>
        </p:nvSpPr>
        <p:spPr>
          <a:xfrm>
            <a:off x="5472570" y="5636036"/>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E23C5547-600E-2662-E494-D811F86754BD}"/>
              </a:ext>
            </a:extLst>
          </p:cNvPr>
          <p:cNvSpPr/>
          <p:nvPr/>
        </p:nvSpPr>
        <p:spPr>
          <a:xfrm>
            <a:off x="5472570" y="582017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CA2D6DE-9D3D-DBE1-EE66-23A1AB91CD1D}"/>
              </a:ext>
            </a:extLst>
          </p:cNvPr>
          <p:cNvSpPr/>
          <p:nvPr/>
        </p:nvSpPr>
        <p:spPr>
          <a:xfrm>
            <a:off x="5472570" y="600431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9DC3A2A-19E2-6F2A-8C23-50271ED08866}"/>
              </a:ext>
            </a:extLst>
          </p:cNvPr>
          <p:cNvSpPr/>
          <p:nvPr/>
        </p:nvSpPr>
        <p:spPr>
          <a:xfrm>
            <a:off x="5472570" y="618845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7BF3609C-A30A-8D60-7047-4050DB7D3C63}"/>
              </a:ext>
            </a:extLst>
          </p:cNvPr>
          <p:cNvSpPr/>
          <p:nvPr/>
        </p:nvSpPr>
        <p:spPr>
          <a:xfrm>
            <a:off x="5472570" y="6372586"/>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0B1D2F4-F092-1CFB-42D0-B2BCA50354A2}"/>
              </a:ext>
            </a:extLst>
          </p:cNvPr>
          <p:cNvSpPr/>
          <p:nvPr/>
        </p:nvSpPr>
        <p:spPr>
          <a:xfrm>
            <a:off x="5472570" y="526776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8708FC7-0909-E0AB-8E5A-B9E8A733DA62}"/>
              </a:ext>
            </a:extLst>
          </p:cNvPr>
          <p:cNvSpPr/>
          <p:nvPr/>
        </p:nvSpPr>
        <p:spPr>
          <a:xfrm>
            <a:off x="5472570" y="508362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AF6BF-9D91-096D-EBAD-5BEE3E4AF905}"/>
              </a:ext>
            </a:extLst>
          </p:cNvPr>
          <p:cNvSpPr>
            <a:spLocks noGrp="1"/>
          </p:cNvSpPr>
          <p:nvPr>
            <p:ph type="ctrTitle"/>
          </p:nvPr>
        </p:nvSpPr>
        <p:spPr>
          <a:xfrm>
            <a:off x="4440790" y="135085"/>
            <a:ext cx="3840480" cy="446306"/>
          </a:xfrm>
          <a:prstGeom prst="rect">
            <a:avLst/>
          </a:prstGeom>
          <a:solidFill>
            <a:schemeClr val="accent6">
              <a:lumMod val="20000"/>
              <a:lumOff val="80000"/>
            </a:schemeClr>
          </a:solidFill>
        </p:spPr>
        <p:txBody>
          <a:bodyPr/>
          <a:lstStyle/>
          <a:p>
            <a:r>
              <a:rPr lang="en-US" sz="2400" dirty="0"/>
              <a:t>SD Card – Page Load / Store</a:t>
            </a:r>
            <a:endParaRPr lang="en-US" dirty="0"/>
          </a:p>
        </p:txBody>
      </p:sp>
      <p:sp>
        <p:nvSpPr>
          <p:cNvPr id="8" name="TextBox 7">
            <a:extLst>
              <a:ext uri="{FF2B5EF4-FFF2-40B4-BE49-F238E27FC236}">
                <a16:creationId xmlns:a16="http://schemas.microsoft.com/office/drawing/2014/main" id="{10F7EA9B-0D1C-263A-8A31-1D4A17BBC904}"/>
              </a:ext>
            </a:extLst>
          </p:cNvPr>
          <p:cNvSpPr txBox="1"/>
          <p:nvPr/>
        </p:nvSpPr>
        <p:spPr>
          <a:xfrm>
            <a:off x="4533706" y="4251711"/>
            <a:ext cx="910827" cy="577081"/>
          </a:xfrm>
          <a:prstGeom prst="rect">
            <a:avLst/>
          </a:prstGeom>
          <a:noFill/>
        </p:spPr>
        <p:txBody>
          <a:bodyPr wrap="none" rtlCol="0">
            <a:spAutoFit/>
          </a:bodyPr>
          <a:lstStyle/>
          <a:p>
            <a:r>
              <a:rPr lang="en-US" sz="1050" dirty="0"/>
              <a:t>3.3v – 5v</a:t>
            </a:r>
          </a:p>
          <a:p>
            <a:r>
              <a:rPr lang="en-US" sz="1050" dirty="0"/>
              <a:t>bi-directional</a:t>
            </a:r>
          </a:p>
          <a:p>
            <a:r>
              <a:rPr lang="en-US" sz="1050" dirty="0"/>
              <a:t>level shifters</a:t>
            </a:r>
          </a:p>
        </p:txBody>
      </p:sp>
      <p:cxnSp>
        <p:nvCxnSpPr>
          <p:cNvPr id="23" name="Connector: Elbow 22">
            <a:extLst>
              <a:ext uri="{FF2B5EF4-FFF2-40B4-BE49-F238E27FC236}">
                <a16:creationId xmlns:a16="http://schemas.microsoft.com/office/drawing/2014/main" id="{606379D5-F74F-E95D-15E4-B55916E4BEE2}"/>
              </a:ext>
            </a:extLst>
          </p:cNvPr>
          <p:cNvCxnSpPr>
            <a:cxnSpLocks/>
            <a:stCxn id="42" idx="1"/>
            <a:endCxn id="18" idx="0"/>
          </p:cNvCxnSpPr>
          <p:nvPr/>
        </p:nvCxnSpPr>
        <p:spPr>
          <a:xfrm rot="10800000" flipV="1">
            <a:off x="1374516" y="2078131"/>
            <a:ext cx="3092749" cy="2151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9565348-4A1E-69B0-C1F8-7450F55485BB}"/>
              </a:ext>
            </a:extLst>
          </p:cNvPr>
          <p:cNvCxnSpPr>
            <a:cxnSpLocks/>
            <a:stCxn id="41" idx="1"/>
            <a:endCxn id="19" idx="0"/>
          </p:cNvCxnSpPr>
          <p:nvPr/>
        </p:nvCxnSpPr>
        <p:spPr>
          <a:xfrm rot="10800000" flipV="1">
            <a:off x="1252590" y="1893993"/>
            <a:ext cx="3214675" cy="39930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43D3BDA-417D-F79E-29ED-1F707412E480}"/>
              </a:ext>
            </a:extLst>
          </p:cNvPr>
          <p:cNvCxnSpPr>
            <a:cxnSpLocks/>
            <a:stCxn id="40" idx="1"/>
            <a:endCxn id="20" idx="0"/>
          </p:cNvCxnSpPr>
          <p:nvPr/>
        </p:nvCxnSpPr>
        <p:spPr>
          <a:xfrm rot="10800000" flipV="1">
            <a:off x="1130664" y="1709855"/>
            <a:ext cx="3336601" cy="583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A622CEE-F1A9-5774-CEE9-26B3D4A1F80C}"/>
              </a:ext>
            </a:extLst>
          </p:cNvPr>
          <p:cNvCxnSpPr>
            <a:cxnSpLocks/>
            <a:stCxn id="39" idx="1"/>
            <a:endCxn id="17" idx="0"/>
          </p:cNvCxnSpPr>
          <p:nvPr/>
        </p:nvCxnSpPr>
        <p:spPr>
          <a:xfrm rot="10800000" flipV="1">
            <a:off x="1008738" y="1525717"/>
            <a:ext cx="3458527" cy="7675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EF5DD50-D6D5-B9AB-D8B8-A66DA5A6456E}"/>
              </a:ext>
            </a:extLst>
          </p:cNvPr>
          <p:cNvCxnSpPr>
            <a:cxnSpLocks/>
            <a:stCxn id="38" idx="1"/>
            <a:endCxn id="21" idx="0"/>
          </p:cNvCxnSpPr>
          <p:nvPr/>
        </p:nvCxnSpPr>
        <p:spPr>
          <a:xfrm rot="10800000" flipV="1">
            <a:off x="886812" y="1341579"/>
            <a:ext cx="3580453" cy="9517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10DAA5C-4C3E-1782-1637-6BE0E9B8946F}"/>
              </a:ext>
            </a:extLst>
          </p:cNvPr>
          <p:cNvCxnSpPr>
            <a:cxnSpLocks/>
            <a:stCxn id="57" idx="1"/>
            <a:endCxn id="66" idx="2"/>
          </p:cNvCxnSpPr>
          <p:nvPr/>
        </p:nvCxnSpPr>
        <p:spPr>
          <a:xfrm rot="10800000" flipV="1">
            <a:off x="1014194" y="973303"/>
            <a:ext cx="3453070" cy="4186364"/>
          </a:xfrm>
          <a:prstGeom prst="bentConnector4">
            <a:avLst>
              <a:gd name="adj1" fmla="val 119816"/>
              <a:gd name="adj2" fmla="val 108550"/>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DC1B8203-5E6A-89C0-21C7-EB69B98132DE}"/>
              </a:ext>
            </a:extLst>
          </p:cNvPr>
          <p:cNvCxnSpPr>
            <a:cxnSpLocks/>
            <a:stCxn id="56" idx="1"/>
            <a:endCxn id="67" idx="2"/>
          </p:cNvCxnSpPr>
          <p:nvPr/>
        </p:nvCxnSpPr>
        <p:spPr>
          <a:xfrm rot="10800000" flipV="1">
            <a:off x="889434" y="1157441"/>
            <a:ext cx="3577830" cy="4002226"/>
          </a:xfrm>
          <a:prstGeom prst="bentConnector4">
            <a:avLst>
              <a:gd name="adj1" fmla="val 111960"/>
              <a:gd name="adj2" fmla="val 105712"/>
            </a:avLst>
          </a:prstGeom>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9480FAE-DE4B-F5A8-DB22-A872982548AF}"/>
              </a:ext>
            </a:extLst>
          </p:cNvPr>
          <p:cNvSpPr txBox="1"/>
          <p:nvPr/>
        </p:nvSpPr>
        <p:spPr>
          <a:xfrm>
            <a:off x="2155132" y="730690"/>
            <a:ext cx="1043812" cy="276999"/>
          </a:xfrm>
          <a:prstGeom prst="rect">
            <a:avLst/>
          </a:prstGeom>
          <a:noFill/>
        </p:spPr>
        <p:txBody>
          <a:bodyPr wrap="none" rtlCol="0">
            <a:spAutoFit/>
          </a:bodyPr>
          <a:lstStyle/>
          <a:p>
            <a:r>
              <a:rPr lang="en-US" sz="1200" dirty="0"/>
              <a:t>8-bit data bus</a:t>
            </a:r>
          </a:p>
        </p:txBody>
      </p:sp>
      <p:sp>
        <p:nvSpPr>
          <p:cNvPr id="88" name="Arrow: Right 87">
            <a:extLst>
              <a:ext uri="{FF2B5EF4-FFF2-40B4-BE49-F238E27FC236}">
                <a16:creationId xmlns:a16="http://schemas.microsoft.com/office/drawing/2014/main" id="{2782FE5F-8D63-D4BC-3377-B9D9D703A98A}"/>
              </a:ext>
            </a:extLst>
          </p:cNvPr>
          <p:cNvSpPr/>
          <p:nvPr/>
        </p:nvSpPr>
        <p:spPr>
          <a:xfrm>
            <a:off x="10491957" y="2670481"/>
            <a:ext cx="990600" cy="44630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a:t>Addr</a:t>
            </a:r>
            <a:r>
              <a:rPr lang="en-US" sz="1200" dirty="0"/>
              <a:t> 15:8</a:t>
            </a:r>
          </a:p>
        </p:txBody>
      </p:sp>
      <p:sp>
        <p:nvSpPr>
          <p:cNvPr id="92" name="Rectangle 91">
            <a:extLst>
              <a:ext uri="{FF2B5EF4-FFF2-40B4-BE49-F238E27FC236}">
                <a16:creationId xmlns:a16="http://schemas.microsoft.com/office/drawing/2014/main" id="{004F959C-2365-E619-88AB-54E842D882F4}"/>
              </a:ext>
            </a:extLst>
          </p:cNvPr>
          <p:cNvSpPr/>
          <p:nvPr/>
        </p:nvSpPr>
        <p:spPr>
          <a:xfrm>
            <a:off x="9397414" y="52290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DADF934-0B1C-5A19-FD57-93745EF7D9B0}"/>
              </a:ext>
            </a:extLst>
          </p:cNvPr>
          <p:cNvSpPr/>
          <p:nvPr/>
        </p:nvSpPr>
        <p:spPr>
          <a:xfrm>
            <a:off x="9397414" y="535111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3C91FD0-1B51-D7D2-3F93-E5BFAFEF44DB}"/>
              </a:ext>
            </a:extLst>
          </p:cNvPr>
          <p:cNvSpPr/>
          <p:nvPr/>
        </p:nvSpPr>
        <p:spPr>
          <a:xfrm>
            <a:off x="9397414" y="395722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1029385-CEA2-AA9D-F14F-77605A6EE291}"/>
              </a:ext>
            </a:extLst>
          </p:cNvPr>
          <p:cNvSpPr/>
          <p:nvPr/>
        </p:nvSpPr>
        <p:spPr>
          <a:xfrm>
            <a:off x="9397414" y="40792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4AE8490-FCC2-5C76-90BA-C68F80EE443F}"/>
              </a:ext>
            </a:extLst>
          </p:cNvPr>
          <p:cNvSpPr/>
          <p:nvPr/>
        </p:nvSpPr>
        <p:spPr>
          <a:xfrm>
            <a:off x="10328045" y="462677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F9AB5F0-CA09-A302-324E-22F288A764E9}"/>
              </a:ext>
            </a:extLst>
          </p:cNvPr>
          <p:cNvSpPr/>
          <p:nvPr/>
        </p:nvSpPr>
        <p:spPr>
          <a:xfrm>
            <a:off x="10328045" y="53371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Connector: Elbow 114">
            <a:extLst>
              <a:ext uri="{FF2B5EF4-FFF2-40B4-BE49-F238E27FC236}">
                <a16:creationId xmlns:a16="http://schemas.microsoft.com/office/drawing/2014/main" id="{B689732D-3AF2-0855-1B98-A91907ACBFBF}"/>
              </a:ext>
            </a:extLst>
          </p:cNvPr>
          <p:cNvCxnSpPr>
            <a:cxnSpLocks/>
            <a:stCxn id="111" idx="2"/>
            <a:endCxn id="62" idx="1"/>
          </p:cNvCxnSpPr>
          <p:nvPr/>
        </p:nvCxnSpPr>
        <p:spPr>
          <a:xfrm rot="16200000" flipH="1">
            <a:off x="2308223" y="4115157"/>
            <a:ext cx="1088058" cy="317707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9125F32-4BEC-E7C6-287E-32600678323C}"/>
              </a:ext>
            </a:extLst>
          </p:cNvPr>
          <p:cNvCxnSpPr>
            <a:cxnSpLocks/>
            <a:stCxn id="110" idx="2"/>
            <a:endCxn id="61" idx="1"/>
          </p:cNvCxnSpPr>
          <p:nvPr/>
        </p:nvCxnSpPr>
        <p:spPr>
          <a:xfrm rot="16200000" flipH="1">
            <a:off x="2462672" y="4085468"/>
            <a:ext cx="903920" cy="30523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39E4984-353A-1F2C-5872-F614DB0E504C}"/>
              </a:ext>
            </a:extLst>
          </p:cNvPr>
          <p:cNvCxnSpPr>
            <a:cxnSpLocks/>
          </p:cNvCxnSpPr>
          <p:nvPr/>
        </p:nvCxnSpPr>
        <p:spPr>
          <a:xfrm rot="10800000" flipV="1">
            <a:off x="5595628" y="5405130"/>
            <a:ext cx="3814486" cy="837338"/>
          </a:xfrm>
          <a:prstGeom prst="bentConnector3">
            <a:avLst>
              <a:gd name="adj1" fmla="val 46884"/>
            </a:avLst>
          </a:prstGeom>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6B5410A-5FC7-2129-D8D1-2DD6A2BED664}"/>
              </a:ext>
            </a:extLst>
          </p:cNvPr>
          <p:cNvCxnSpPr>
            <a:cxnSpLocks/>
            <a:stCxn id="92" idx="1"/>
            <a:endCxn id="122" idx="3"/>
          </p:cNvCxnSpPr>
          <p:nvPr/>
        </p:nvCxnSpPr>
        <p:spPr>
          <a:xfrm rot="10800000" flipV="1">
            <a:off x="5582928" y="5283116"/>
            <a:ext cx="3814486" cy="7752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5CF8140-3D44-430C-EA7E-E3402326A5F2}"/>
              </a:ext>
            </a:extLst>
          </p:cNvPr>
          <p:cNvSpPr txBox="1"/>
          <p:nvPr/>
        </p:nvSpPr>
        <p:spPr>
          <a:xfrm>
            <a:off x="2481919" y="6063080"/>
            <a:ext cx="830677" cy="253916"/>
          </a:xfrm>
          <a:prstGeom prst="rect">
            <a:avLst/>
          </a:prstGeom>
          <a:noFill/>
        </p:spPr>
        <p:txBody>
          <a:bodyPr wrap="none" rtlCol="0">
            <a:spAutoFit/>
          </a:bodyPr>
          <a:lstStyle/>
          <a:p>
            <a:r>
              <a:rPr lang="en-US" sz="1050" dirty="0"/>
              <a:t>9 - CNT/CLK</a:t>
            </a:r>
          </a:p>
        </p:txBody>
      </p:sp>
      <p:sp>
        <p:nvSpPr>
          <p:cNvPr id="135" name="TextBox 134">
            <a:extLst>
              <a:ext uri="{FF2B5EF4-FFF2-40B4-BE49-F238E27FC236}">
                <a16:creationId xmlns:a16="http://schemas.microsoft.com/office/drawing/2014/main" id="{A2B94239-3DBB-2E5F-03A7-0BEDA70E63BB}"/>
              </a:ext>
            </a:extLst>
          </p:cNvPr>
          <p:cNvSpPr txBox="1"/>
          <p:nvPr/>
        </p:nvSpPr>
        <p:spPr>
          <a:xfrm>
            <a:off x="2481919" y="5868835"/>
            <a:ext cx="758541" cy="253916"/>
          </a:xfrm>
          <a:prstGeom prst="rect">
            <a:avLst/>
          </a:prstGeom>
          <a:noFill/>
        </p:spPr>
        <p:txBody>
          <a:bodyPr wrap="none" rtlCol="0">
            <a:spAutoFit/>
          </a:bodyPr>
          <a:lstStyle/>
          <a:p>
            <a:r>
              <a:rPr lang="en-US" sz="1050" dirty="0"/>
              <a:t>10 - RESET</a:t>
            </a:r>
          </a:p>
        </p:txBody>
      </p:sp>
      <p:grpSp>
        <p:nvGrpSpPr>
          <p:cNvPr id="145" name="Group 144">
            <a:extLst>
              <a:ext uri="{FF2B5EF4-FFF2-40B4-BE49-F238E27FC236}">
                <a16:creationId xmlns:a16="http://schemas.microsoft.com/office/drawing/2014/main" id="{22CFA2A4-F82C-7CC7-468A-1B0716A88518}"/>
              </a:ext>
            </a:extLst>
          </p:cNvPr>
          <p:cNvGrpSpPr/>
          <p:nvPr/>
        </p:nvGrpSpPr>
        <p:grpSpPr>
          <a:xfrm>
            <a:off x="4368280" y="599089"/>
            <a:ext cx="1224814" cy="1977259"/>
            <a:chOff x="4795807" y="594239"/>
            <a:chExt cx="1224814" cy="1977259"/>
          </a:xfrm>
        </p:grpSpPr>
        <p:sp>
          <p:nvSpPr>
            <p:cNvPr id="38" name="Rectangle 37">
              <a:extLst>
                <a:ext uri="{FF2B5EF4-FFF2-40B4-BE49-F238E27FC236}">
                  <a16:creationId xmlns:a16="http://schemas.microsoft.com/office/drawing/2014/main" id="{051DB36B-673C-AEB7-CD1B-AEF16055E0C1}"/>
                </a:ext>
              </a:extLst>
            </p:cNvPr>
            <p:cNvSpPr/>
            <p:nvPr/>
          </p:nvSpPr>
          <p:spPr>
            <a:xfrm>
              <a:off x="4894791" y="128271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1749CC6-0175-17BF-0A3B-6148F2806FE1}"/>
                </a:ext>
              </a:extLst>
            </p:cNvPr>
            <p:cNvSpPr/>
            <p:nvPr/>
          </p:nvSpPr>
          <p:spPr>
            <a:xfrm>
              <a:off x="4894791" y="14668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B7A8CA-F716-F8B9-E958-74ADC64C523C}"/>
                </a:ext>
              </a:extLst>
            </p:cNvPr>
            <p:cNvSpPr/>
            <p:nvPr/>
          </p:nvSpPr>
          <p:spPr>
            <a:xfrm>
              <a:off x="4894791" y="165098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27A760-1B9F-D06D-1C5F-80C4C7CD7E5E}"/>
                </a:ext>
              </a:extLst>
            </p:cNvPr>
            <p:cNvSpPr/>
            <p:nvPr/>
          </p:nvSpPr>
          <p:spPr>
            <a:xfrm>
              <a:off x="4894791" y="183512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6FC478F-B492-D4C2-FACF-09CA62D96FAA}"/>
                </a:ext>
              </a:extLst>
            </p:cNvPr>
            <p:cNvSpPr/>
            <p:nvPr/>
          </p:nvSpPr>
          <p:spPr>
            <a:xfrm>
              <a:off x="4894791" y="201926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CAB551B-8C32-DAE6-C796-EEE7A26AA47F}"/>
                </a:ext>
              </a:extLst>
            </p:cNvPr>
            <p:cNvSpPr/>
            <p:nvPr/>
          </p:nvSpPr>
          <p:spPr>
            <a:xfrm>
              <a:off x="4894791" y="22033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70391E3-3251-AFA5-C60C-96B0F7D9AB60}"/>
                </a:ext>
              </a:extLst>
            </p:cNvPr>
            <p:cNvSpPr/>
            <p:nvPr/>
          </p:nvSpPr>
          <p:spPr>
            <a:xfrm>
              <a:off x="4894791" y="109857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3CEBA5F-3A96-D615-381F-5504A7D7D69D}"/>
                </a:ext>
              </a:extLst>
            </p:cNvPr>
            <p:cNvSpPr/>
            <p:nvPr/>
          </p:nvSpPr>
          <p:spPr>
            <a:xfrm>
              <a:off x="4894791" y="9144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A0D64A3-EA68-A8EA-FCDE-73BF9F4FFA9F}"/>
                </a:ext>
              </a:extLst>
            </p:cNvPr>
            <p:cNvSpPr/>
            <p:nvPr/>
          </p:nvSpPr>
          <p:spPr>
            <a:xfrm>
              <a:off x="5809681" y="126789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DC9A111-5C86-C52F-1945-0F5EB36874C1}"/>
                </a:ext>
              </a:extLst>
            </p:cNvPr>
            <p:cNvSpPr/>
            <p:nvPr/>
          </p:nvSpPr>
          <p:spPr>
            <a:xfrm>
              <a:off x="5809681" y="14520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41E62BD-0787-4701-491B-E4CAE61116DF}"/>
                </a:ext>
              </a:extLst>
            </p:cNvPr>
            <p:cNvSpPr/>
            <p:nvPr/>
          </p:nvSpPr>
          <p:spPr>
            <a:xfrm>
              <a:off x="5809681" y="163617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AECCCA1-A72A-23BE-9D9D-E7E6E8355667}"/>
                </a:ext>
              </a:extLst>
            </p:cNvPr>
            <p:cNvSpPr/>
            <p:nvPr/>
          </p:nvSpPr>
          <p:spPr>
            <a:xfrm>
              <a:off x="5809681" y="182031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25FDC8B6-4815-2660-D68A-DF1930C56BCB}"/>
                </a:ext>
              </a:extLst>
            </p:cNvPr>
            <p:cNvSpPr/>
            <p:nvPr/>
          </p:nvSpPr>
          <p:spPr>
            <a:xfrm>
              <a:off x="5809681" y="20044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F388D34-816B-25A1-E982-20E56D533301}"/>
                </a:ext>
              </a:extLst>
            </p:cNvPr>
            <p:cNvSpPr/>
            <p:nvPr/>
          </p:nvSpPr>
          <p:spPr>
            <a:xfrm>
              <a:off x="5809681" y="21885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651F7922-991D-0534-6ADA-33CAB1CA826E}"/>
                </a:ext>
              </a:extLst>
            </p:cNvPr>
            <p:cNvSpPr/>
            <p:nvPr/>
          </p:nvSpPr>
          <p:spPr>
            <a:xfrm>
              <a:off x="5809681" y="108375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34481C02-76D3-85CD-18BF-2D5252DA6E09}"/>
                </a:ext>
              </a:extLst>
            </p:cNvPr>
            <p:cNvSpPr/>
            <p:nvPr/>
          </p:nvSpPr>
          <p:spPr>
            <a:xfrm>
              <a:off x="5809681" y="89962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4C7F65-FBCA-A307-815B-BCA74F7A9C8D}"/>
                </a:ext>
              </a:extLst>
            </p:cNvPr>
            <p:cNvPicPr>
              <a:picLocks noChangeAspect="1"/>
            </p:cNvPicPr>
            <p:nvPr/>
          </p:nvPicPr>
          <p:blipFill>
            <a:blip r:embed="rId6"/>
            <a:stretch>
              <a:fillRect/>
            </a:stretch>
          </p:blipFill>
          <p:spPr>
            <a:xfrm flipH="1">
              <a:off x="4795807" y="594239"/>
              <a:ext cx="1224814" cy="1977259"/>
            </a:xfrm>
            <a:prstGeom prst="rect">
              <a:avLst/>
            </a:prstGeom>
          </p:spPr>
        </p:pic>
      </p:grpSp>
      <p:graphicFrame>
        <p:nvGraphicFramePr>
          <p:cNvPr id="156" name="Table 155">
            <a:extLst>
              <a:ext uri="{FF2B5EF4-FFF2-40B4-BE49-F238E27FC236}">
                <a16:creationId xmlns:a16="http://schemas.microsoft.com/office/drawing/2014/main" id="{D7958515-0B74-FD27-A69E-A6E400852268}"/>
              </a:ext>
            </a:extLst>
          </p:cNvPr>
          <p:cNvGraphicFramePr>
            <a:graphicFrameLocks noGrp="1"/>
          </p:cNvGraphicFramePr>
          <p:nvPr>
            <p:extLst>
              <p:ext uri="{D42A27DB-BD31-4B8C-83A1-F6EECF244321}">
                <p14:modId xmlns:p14="http://schemas.microsoft.com/office/powerpoint/2010/main" val="2579408368"/>
              </p:ext>
            </p:extLst>
          </p:nvPr>
        </p:nvGraphicFramePr>
        <p:xfrm>
          <a:off x="10272866" y="311590"/>
          <a:ext cx="1451216" cy="1219200"/>
        </p:xfrm>
        <a:graphic>
          <a:graphicData uri="http://schemas.openxmlformats.org/drawingml/2006/table">
            <a:tbl>
              <a:tblPr firstRow="1" bandRow="1">
                <a:tableStyleId>{5C22544A-7EE6-4342-B048-85BDC9FD1C3A}</a:tableStyleId>
              </a:tblPr>
              <a:tblGrid>
                <a:gridCol w="725608">
                  <a:extLst>
                    <a:ext uri="{9D8B030D-6E8A-4147-A177-3AD203B41FA5}">
                      <a16:colId xmlns:a16="http://schemas.microsoft.com/office/drawing/2014/main" val="1869732311"/>
                    </a:ext>
                  </a:extLst>
                </a:gridCol>
                <a:gridCol w="725608">
                  <a:extLst>
                    <a:ext uri="{9D8B030D-6E8A-4147-A177-3AD203B41FA5}">
                      <a16:colId xmlns:a16="http://schemas.microsoft.com/office/drawing/2014/main" val="2970362926"/>
                    </a:ext>
                  </a:extLst>
                </a:gridCol>
              </a:tblGrid>
              <a:tr h="0">
                <a:tc>
                  <a:txBody>
                    <a:bodyPr/>
                    <a:lstStyle/>
                    <a:p>
                      <a:r>
                        <a:rPr lang="en-US" sz="1000" dirty="0"/>
                        <a:t>Address</a:t>
                      </a:r>
                    </a:p>
                  </a:txBody>
                  <a:tcPr/>
                </a:tc>
                <a:tc>
                  <a:txBody>
                    <a:bodyPr/>
                    <a:lstStyle/>
                    <a:p>
                      <a:r>
                        <a:rPr lang="en-US" sz="1000" dirty="0"/>
                        <a:t>Register</a:t>
                      </a:r>
                    </a:p>
                  </a:txBody>
                  <a:tcPr/>
                </a:tc>
                <a:extLst>
                  <a:ext uri="{0D108BD9-81ED-4DB2-BD59-A6C34878D82A}">
                    <a16:rowId xmlns:a16="http://schemas.microsoft.com/office/drawing/2014/main" val="3678069774"/>
                  </a:ext>
                </a:extLst>
              </a:tr>
              <a:tr h="0">
                <a:tc>
                  <a:txBody>
                    <a:bodyPr/>
                    <a:lstStyle/>
                    <a:p>
                      <a:r>
                        <a:rPr lang="en-US" sz="1000" dirty="0"/>
                        <a:t>Base </a:t>
                      </a:r>
                      <a:r>
                        <a:rPr lang="en-US" sz="1000" dirty="0" err="1"/>
                        <a:t>Addr</a:t>
                      </a:r>
                      <a:endParaRPr lang="en-US" sz="1000" dirty="0"/>
                    </a:p>
                  </a:txBody>
                  <a:tcPr/>
                </a:tc>
                <a:tc>
                  <a:txBody>
                    <a:bodyPr/>
                    <a:lstStyle/>
                    <a:p>
                      <a:r>
                        <a:rPr lang="en-US" sz="1000" dirty="0" err="1"/>
                        <a:t>Addr</a:t>
                      </a:r>
                      <a:r>
                        <a:rPr lang="en-US" sz="1000" dirty="0"/>
                        <a:t> Hi</a:t>
                      </a:r>
                    </a:p>
                  </a:txBody>
                  <a:tcPr/>
                </a:tc>
                <a:extLst>
                  <a:ext uri="{0D108BD9-81ED-4DB2-BD59-A6C34878D82A}">
                    <a16:rowId xmlns:a16="http://schemas.microsoft.com/office/drawing/2014/main" val="846205361"/>
                  </a:ext>
                </a:extLst>
              </a:tr>
              <a:tr h="0">
                <a:tc>
                  <a:txBody>
                    <a:bodyPr/>
                    <a:lstStyle/>
                    <a:p>
                      <a:r>
                        <a:rPr lang="en-US" sz="1000" dirty="0"/>
                        <a:t>+1</a:t>
                      </a:r>
                    </a:p>
                  </a:txBody>
                  <a:tcPr/>
                </a:tc>
                <a:tc>
                  <a:txBody>
                    <a:bodyPr/>
                    <a:lstStyle/>
                    <a:p>
                      <a:r>
                        <a:rPr lang="en-US" sz="1000" dirty="0"/>
                        <a:t>Sector Hi</a:t>
                      </a:r>
                    </a:p>
                  </a:txBody>
                  <a:tcPr/>
                </a:tc>
                <a:extLst>
                  <a:ext uri="{0D108BD9-81ED-4DB2-BD59-A6C34878D82A}">
                    <a16:rowId xmlns:a16="http://schemas.microsoft.com/office/drawing/2014/main" val="1997243859"/>
                  </a:ext>
                </a:extLst>
              </a:tr>
              <a:tr h="0">
                <a:tc>
                  <a:txBody>
                    <a:bodyPr/>
                    <a:lstStyle/>
                    <a:p>
                      <a:r>
                        <a:rPr lang="en-US" sz="1000" dirty="0"/>
                        <a:t>+2</a:t>
                      </a:r>
                    </a:p>
                  </a:txBody>
                  <a:tcPr/>
                </a:tc>
                <a:tc>
                  <a:txBody>
                    <a:bodyPr/>
                    <a:lstStyle/>
                    <a:p>
                      <a:r>
                        <a:rPr lang="en-US" sz="1000" dirty="0"/>
                        <a:t>Sector Lo</a:t>
                      </a:r>
                    </a:p>
                  </a:txBody>
                  <a:tcPr/>
                </a:tc>
                <a:extLst>
                  <a:ext uri="{0D108BD9-81ED-4DB2-BD59-A6C34878D82A}">
                    <a16:rowId xmlns:a16="http://schemas.microsoft.com/office/drawing/2014/main" val="1203871463"/>
                  </a:ext>
                </a:extLst>
              </a:tr>
              <a:tr h="0">
                <a:tc>
                  <a:txBody>
                    <a:bodyPr/>
                    <a:lstStyle/>
                    <a:p>
                      <a:r>
                        <a:rPr lang="en-US" sz="1000" dirty="0"/>
                        <a:t>+3 </a:t>
                      </a:r>
                    </a:p>
                  </a:txBody>
                  <a:tcPr/>
                </a:tc>
                <a:tc>
                  <a:txBody>
                    <a:bodyPr/>
                    <a:lstStyle/>
                    <a:p>
                      <a:r>
                        <a:rPr lang="en-US" sz="1000" dirty="0"/>
                        <a:t>Go</a:t>
                      </a:r>
                    </a:p>
                  </a:txBody>
                  <a:tcPr/>
                </a:tc>
                <a:extLst>
                  <a:ext uri="{0D108BD9-81ED-4DB2-BD59-A6C34878D82A}">
                    <a16:rowId xmlns:a16="http://schemas.microsoft.com/office/drawing/2014/main" val="3795764851"/>
                  </a:ext>
                </a:extLst>
              </a:tr>
            </a:tbl>
          </a:graphicData>
        </a:graphic>
      </p:graphicFrame>
      <p:grpSp>
        <p:nvGrpSpPr>
          <p:cNvPr id="172" name="Group 171">
            <a:extLst>
              <a:ext uri="{FF2B5EF4-FFF2-40B4-BE49-F238E27FC236}">
                <a16:creationId xmlns:a16="http://schemas.microsoft.com/office/drawing/2014/main" id="{EA20578A-A68B-F95C-9166-6B2B0211140B}"/>
              </a:ext>
            </a:extLst>
          </p:cNvPr>
          <p:cNvGrpSpPr/>
          <p:nvPr/>
        </p:nvGrpSpPr>
        <p:grpSpPr>
          <a:xfrm>
            <a:off x="834255" y="5051632"/>
            <a:ext cx="858919" cy="108035"/>
            <a:chOff x="834255" y="5060868"/>
            <a:chExt cx="858919" cy="108035"/>
          </a:xfrm>
        </p:grpSpPr>
        <p:sp>
          <p:nvSpPr>
            <p:cNvPr id="66" name="Rectangle 65">
              <a:extLst>
                <a:ext uri="{FF2B5EF4-FFF2-40B4-BE49-F238E27FC236}">
                  <a16:creationId xmlns:a16="http://schemas.microsoft.com/office/drawing/2014/main" id="{E6491C69-7014-6BDC-463B-95B797C810AC}"/>
                </a:ext>
              </a:extLst>
            </p:cNvPr>
            <p:cNvSpPr/>
            <p:nvPr/>
          </p:nvSpPr>
          <p:spPr>
            <a:xfrm>
              <a:off x="95901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02CD801-A2C1-6D93-114B-1F3178629FA4}"/>
                </a:ext>
              </a:extLst>
            </p:cNvPr>
            <p:cNvSpPr/>
            <p:nvPr/>
          </p:nvSpPr>
          <p:spPr>
            <a:xfrm>
              <a:off x="8342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38A718C-A991-664B-DDBF-CBEF4627269A}"/>
                </a:ext>
              </a:extLst>
            </p:cNvPr>
            <p:cNvSpPr/>
            <p:nvPr/>
          </p:nvSpPr>
          <p:spPr>
            <a:xfrm>
              <a:off x="133329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AAFFB88-555F-49EA-193C-5E1DB97FCB88}"/>
                </a:ext>
              </a:extLst>
            </p:cNvPr>
            <p:cNvSpPr/>
            <p:nvPr/>
          </p:nvSpPr>
          <p:spPr>
            <a:xfrm>
              <a:off x="120853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E3071CD-DE46-8124-0EBB-6F7D0378B160}"/>
                </a:ext>
              </a:extLst>
            </p:cNvPr>
            <p:cNvSpPr/>
            <p:nvPr/>
          </p:nvSpPr>
          <p:spPr>
            <a:xfrm>
              <a:off x="108377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B4EF081-26A6-A110-6D81-B420ED9B1849}"/>
                </a:ext>
              </a:extLst>
            </p:cNvPr>
            <p:cNvSpPr/>
            <p:nvPr/>
          </p:nvSpPr>
          <p:spPr>
            <a:xfrm>
              <a:off x="14580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C47B5177-67CE-DAC9-F7EA-EEBA582A0EDF}"/>
                </a:ext>
              </a:extLst>
            </p:cNvPr>
            <p:cNvSpPr/>
            <p:nvPr/>
          </p:nvSpPr>
          <p:spPr>
            <a:xfrm>
              <a:off x="1582816"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E49B924-365D-34EF-DC67-28B7269B8565}"/>
              </a:ext>
            </a:extLst>
          </p:cNvPr>
          <p:cNvSpPr/>
          <p:nvPr/>
        </p:nvSpPr>
        <p:spPr>
          <a:xfrm>
            <a:off x="1441260"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DE7AD4-A5FB-BC7F-D6BF-164E34671D90}"/>
              </a:ext>
            </a:extLst>
          </p:cNvPr>
          <p:cNvSpPr/>
          <p:nvPr/>
        </p:nvSpPr>
        <p:spPr>
          <a:xfrm>
            <a:off x="953558"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4B70D4-3D39-ECEE-401E-F3CD2933C778}"/>
              </a:ext>
            </a:extLst>
          </p:cNvPr>
          <p:cNvSpPr/>
          <p:nvPr/>
        </p:nvSpPr>
        <p:spPr>
          <a:xfrm>
            <a:off x="1319336"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8750E1-959F-F16C-900E-B577A36D38ED}"/>
              </a:ext>
            </a:extLst>
          </p:cNvPr>
          <p:cNvSpPr/>
          <p:nvPr/>
        </p:nvSpPr>
        <p:spPr>
          <a:xfrm>
            <a:off x="1197410"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D03D8A-6C8B-6209-D12F-1B474227CD5E}"/>
              </a:ext>
            </a:extLst>
          </p:cNvPr>
          <p:cNvSpPr/>
          <p:nvPr/>
        </p:nvSpPr>
        <p:spPr>
          <a:xfrm>
            <a:off x="1075484"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B0E7FF-DA88-3280-85EB-EB11FB34F71F}"/>
              </a:ext>
            </a:extLst>
          </p:cNvPr>
          <p:cNvSpPr/>
          <p:nvPr/>
        </p:nvSpPr>
        <p:spPr>
          <a:xfrm>
            <a:off x="831632"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48DDEE3-AF3A-B1E6-23FB-B3DB8B70510A}"/>
              </a:ext>
            </a:extLst>
          </p:cNvPr>
          <p:cNvSpPr/>
          <p:nvPr/>
        </p:nvSpPr>
        <p:spPr>
          <a:xfrm>
            <a:off x="2196897" y="267198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A97CA23-5C37-EB87-ED9C-965A628EB4AA}"/>
              </a:ext>
            </a:extLst>
          </p:cNvPr>
          <p:cNvSpPr/>
          <p:nvPr/>
        </p:nvSpPr>
        <p:spPr>
          <a:xfrm>
            <a:off x="2062758" y="267198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3" name="Connector: Elbow 172">
            <a:extLst>
              <a:ext uri="{FF2B5EF4-FFF2-40B4-BE49-F238E27FC236}">
                <a16:creationId xmlns:a16="http://schemas.microsoft.com/office/drawing/2014/main" id="{486208D8-4940-6795-90ED-C59E01AE24B6}"/>
              </a:ext>
            </a:extLst>
          </p:cNvPr>
          <p:cNvCxnSpPr>
            <a:cxnSpLocks/>
            <a:stCxn id="166" idx="2"/>
            <a:endCxn id="63" idx="1"/>
          </p:cNvCxnSpPr>
          <p:nvPr/>
        </p:nvCxnSpPr>
        <p:spPr>
          <a:xfrm rot="16200000" flipH="1">
            <a:off x="2153775" y="4144845"/>
            <a:ext cx="1272194" cy="330183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1B35855B-9480-8900-916E-A9BAAB45F767}"/>
              </a:ext>
            </a:extLst>
          </p:cNvPr>
          <p:cNvSpPr txBox="1"/>
          <p:nvPr/>
        </p:nvSpPr>
        <p:spPr>
          <a:xfrm>
            <a:off x="2481919" y="6251545"/>
            <a:ext cx="784189" cy="253916"/>
          </a:xfrm>
          <a:prstGeom prst="rect">
            <a:avLst/>
          </a:prstGeom>
          <a:noFill/>
        </p:spPr>
        <p:txBody>
          <a:bodyPr wrap="none" rtlCol="0">
            <a:spAutoFit/>
          </a:bodyPr>
          <a:lstStyle/>
          <a:p>
            <a:r>
              <a:rPr lang="en-US" sz="1050" dirty="0"/>
              <a:t>8 - GO_INT</a:t>
            </a:r>
          </a:p>
        </p:txBody>
      </p:sp>
      <p:sp>
        <p:nvSpPr>
          <p:cNvPr id="180" name="TextBox 179">
            <a:extLst>
              <a:ext uri="{FF2B5EF4-FFF2-40B4-BE49-F238E27FC236}">
                <a16:creationId xmlns:a16="http://schemas.microsoft.com/office/drawing/2014/main" id="{EA048935-AD75-AC7C-7276-D99776B89E57}"/>
              </a:ext>
            </a:extLst>
          </p:cNvPr>
          <p:cNvSpPr txBox="1"/>
          <p:nvPr/>
        </p:nvSpPr>
        <p:spPr>
          <a:xfrm>
            <a:off x="2481919" y="5647284"/>
            <a:ext cx="914033" cy="253916"/>
          </a:xfrm>
          <a:prstGeom prst="rect">
            <a:avLst/>
          </a:prstGeom>
          <a:noFill/>
        </p:spPr>
        <p:txBody>
          <a:bodyPr wrap="none" rtlCol="0">
            <a:spAutoFit/>
          </a:bodyPr>
          <a:lstStyle/>
          <a:p>
            <a:r>
              <a:rPr lang="en-US" sz="1050" dirty="0"/>
              <a:t>11 - </a:t>
            </a:r>
            <a:r>
              <a:rPr lang="en-US" sz="1050" dirty="0" err="1"/>
              <a:t>Serial_IN</a:t>
            </a:r>
            <a:endParaRPr lang="en-US" sz="1050" dirty="0"/>
          </a:p>
        </p:txBody>
      </p:sp>
      <p:cxnSp>
        <p:nvCxnSpPr>
          <p:cNvPr id="181" name="Connector: Elbow 180">
            <a:extLst>
              <a:ext uri="{FF2B5EF4-FFF2-40B4-BE49-F238E27FC236}">
                <a16:creationId xmlns:a16="http://schemas.microsoft.com/office/drawing/2014/main" id="{5F978CC5-3B82-A366-710D-32F0D583B842}"/>
              </a:ext>
            </a:extLst>
          </p:cNvPr>
          <p:cNvCxnSpPr>
            <a:cxnSpLocks/>
            <a:stCxn id="167" idx="2"/>
            <a:endCxn id="60" idx="1"/>
          </p:cNvCxnSpPr>
          <p:nvPr/>
        </p:nvCxnSpPr>
        <p:spPr>
          <a:xfrm rot="16200000" flipH="1">
            <a:off x="2617121" y="4055779"/>
            <a:ext cx="719782" cy="29275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B1F44741-E786-02D4-E147-30FF2D1F6AA0}"/>
              </a:ext>
            </a:extLst>
          </p:cNvPr>
          <p:cNvCxnSpPr>
            <a:cxnSpLocks/>
            <a:stCxn id="168" idx="2"/>
            <a:endCxn id="59" idx="1"/>
          </p:cNvCxnSpPr>
          <p:nvPr/>
        </p:nvCxnSpPr>
        <p:spPr>
          <a:xfrm rot="16200000" flipH="1">
            <a:off x="2771571" y="4026091"/>
            <a:ext cx="535644" cy="280279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96C42213-64E6-27C1-9433-8734CBEAA90D}"/>
              </a:ext>
            </a:extLst>
          </p:cNvPr>
          <p:cNvSpPr txBox="1"/>
          <p:nvPr/>
        </p:nvSpPr>
        <p:spPr>
          <a:xfrm>
            <a:off x="2481919" y="5466309"/>
            <a:ext cx="675185" cy="253916"/>
          </a:xfrm>
          <a:prstGeom prst="rect">
            <a:avLst/>
          </a:prstGeom>
          <a:noFill/>
        </p:spPr>
        <p:txBody>
          <a:bodyPr wrap="none" rtlCol="0">
            <a:spAutoFit/>
          </a:bodyPr>
          <a:lstStyle/>
          <a:p>
            <a:r>
              <a:rPr lang="en-US" sz="1050" dirty="0"/>
              <a:t>12 - Shift</a:t>
            </a:r>
          </a:p>
        </p:txBody>
      </p:sp>
      <p:pic>
        <p:nvPicPr>
          <p:cNvPr id="4" name="Picture 3">
            <a:extLst>
              <a:ext uri="{FF2B5EF4-FFF2-40B4-BE49-F238E27FC236}">
                <a16:creationId xmlns:a16="http://schemas.microsoft.com/office/drawing/2014/main" id="{969D5ECB-BE3E-FE9B-C187-12E78BFD509A}"/>
              </a:ext>
            </a:extLst>
          </p:cNvPr>
          <p:cNvPicPr>
            <a:picLocks noChangeAspect="1"/>
          </p:cNvPicPr>
          <p:nvPr/>
        </p:nvPicPr>
        <p:blipFill rotWithShape="1">
          <a:blip r:embed="rId7"/>
          <a:srcRect l="4323"/>
          <a:stretch/>
        </p:blipFill>
        <p:spPr>
          <a:xfrm rot="5400000">
            <a:off x="889694" y="1935433"/>
            <a:ext cx="2876901" cy="3589075"/>
          </a:xfrm>
          <a:prstGeom prst="rect">
            <a:avLst/>
          </a:prstGeom>
        </p:spPr>
      </p:pic>
      <p:sp>
        <p:nvSpPr>
          <p:cNvPr id="208" name="Rectangle 207">
            <a:extLst>
              <a:ext uri="{FF2B5EF4-FFF2-40B4-BE49-F238E27FC236}">
                <a16:creationId xmlns:a16="http://schemas.microsoft.com/office/drawing/2014/main" id="{D610F490-92D4-9C60-7ECA-40CC86967F5B}"/>
              </a:ext>
            </a:extLst>
          </p:cNvPr>
          <p:cNvSpPr/>
          <p:nvPr/>
        </p:nvSpPr>
        <p:spPr>
          <a:xfrm>
            <a:off x="3641832" y="2950562"/>
            <a:ext cx="726448" cy="1236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AEEC030D-5666-9A7D-9AFD-2C92385DEECA}"/>
              </a:ext>
            </a:extLst>
          </p:cNvPr>
          <p:cNvSpPr txBox="1"/>
          <p:nvPr/>
        </p:nvSpPr>
        <p:spPr>
          <a:xfrm rot="5400000">
            <a:off x="3753858" y="3476618"/>
            <a:ext cx="793807" cy="253916"/>
          </a:xfrm>
          <a:prstGeom prst="rect">
            <a:avLst/>
          </a:prstGeom>
          <a:noFill/>
        </p:spPr>
        <p:txBody>
          <a:bodyPr wrap="none" rtlCol="0">
            <a:spAutoFit/>
          </a:bodyPr>
          <a:lstStyle/>
          <a:p>
            <a:r>
              <a:rPr lang="en-US" sz="1050" dirty="0"/>
              <a:t>17 – Read#</a:t>
            </a:r>
          </a:p>
        </p:txBody>
      </p:sp>
      <p:sp>
        <p:nvSpPr>
          <p:cNvPr id="210" name="TextBox 209">
            <a:extLst>
              <a:ext uri="{FF2B5EF4-FFF2-40B4-BE49-F238E27FC236}">
                <a16:creationId xmlns:a16="http://schemas.microsoft.com/office/drawing/2014/main" id="{756424BD-1A46-AF66-D308-8A1F6C1A6D8D}"/>
              </a:ext>
            </a:extLst>
          </p:cNvPr>
          <p:cNvSpPr txBox="1"/>
          <p:nvPr/>
        </p:nvSpPr>
        <p:spPr>
          <a:xfrm rot="5400000">
            <a:off x="3525895" y="3493449"/>
            <a:ext cx="827471" cy="253916"/>
          </a:xfrm>
          <a:prstGeom prst="rect">
            <a:avLst/>
          </a:prstGeom>
          <a:noFill/>
        </p:spPr>
        <p:txBody>
          <a:bodyPr wrap="none" rtlCol="0">
            <a:spAutoFit/>
          </a:bodyPr>
          <a:lstStyle/>
          <a:p>
            <a:r>
              <a:rPr lang="en-US" sz="1050" dirty="0"/>
              <a:t>16 – Write#</a:t>
            </a:r>
          </a:p>
        </p:txBody>
      </p:sp>
      <p:sp>
        <p:nvSpPr>
          <p:cNvPr id="78" name="Rectangle 77">
            <a:extLst>
              <a:ext uri="{FF2B5EF4-FFF2-40B4-BE49-F238E27FC236}">
                <a16:creationId xmlns:a16="http://schemas.microsoft.com/office/drawing/2014/main" id="{576090B2-C208-578E-9B93-57CF0B2D57C9}"/>
              </a:ext>
            </a:extLst>
          </p:cNvPr>
          <p:cNvSpPr/>
          <p:nvPr/>
        </p:nvSpPr>
        <p:spPr>
          <a:xfrm>
            <a:off x="2601310" y="2203399"/>
            <a:ext cx="985345" cy="8822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Connector: Elbow 192">
            <a:extLst>
              <a:ext uri="{FF2B5EF4-FFF2-40B4-BE49-F238E27FC236}">
                <a16:creationId xmlns:a16="http://schemas.microsoft.com/office/drawing/2014/main" id="{DDDA9D21-9563-C2A8-9C7B-983A00B9AB81}"/>
              </a:ext>
            </a:extLst>
          </p:cNvPr>
          <p:cNvCxnSpPr>
            <a:cxnSpLocks/>
            <a:stCxn id="169" idx="0"/>
            <a:endCxn id="58" idx="1"/>
          </p:cNvCxnSpPr>
          <p:nvPr/>
        </p:nvCxnSpPr>
        <p:spPr>
          <a:xfrm rot="16200000" flipH="1">
            <a:off x="1926840" y="2997223"/>
            <a:ext cx="2839185" cy="2188715"/>
          </a:xfrm>
          <a:prstGeom prst="bentConnector4">
            <a:avLst>
              <a:gd name="adj1" fmla="val -5124"/>
              <a:gd name="adj2" fmla="val 73205"/>
            </a:avLst>
          </a:prstGeom>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8AAD2998-80F1-BAB2-A416-5AAE0706D760}"/>
              </a:ext>
            </a:extLst>
          </p:cNvPr>
          <p:cNvCxnSpPr>
            <a:cxnSpLocks/>
            <a:stCxn id="170" idx="0"/>
            <a:endCxn id="64" idx="1"/>
          </p:cNvCxnSpPr>
          <p:nvPr/>
        </p:nvCxnSpPr>
        <p:spPr>
          <a:xfrm rot="16200000" flipH="1">
            <a:off x="1951840" y="2838084"/>
            <a:ext cx="2655047" cy="2322854"/>
          </a:xfrm>
          <a:prstGeom prst="bentConnector4">
            <a:avLst>
              <a:gd name="adj1" fmla="val -8610"/>
              <a:gd name="adj2" fmla="val 83794"/>
            </a:avLst>
          </a:prstGeom>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3F6EE92D-7B66-70B0-DA6B-264521BB7D09}"/>
              </a:ext>
            </a:extLst>
          </p:cNvPr>
          <p:cNvCxnSpPr>
            <a:cxnSpLocks/>
            <a:stCxn id="43" idx="1"/>
            <a:endCxn id="15" idx="0"/>
          </p:cNvCxnSpPr>
          <p:nvPr/>
        </p:nvCxnSpPr>
        <p:spPr>
          <a:xfrm rot="10800000" flipV="1">
            <a:off x="1496440" y="2262267"/>
            <a:ext cx="2970825" cy="31032"/>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4F9B066-43CF-DEB4-10D7-728088C9AB1A}"/>
              </a:ext>
            </a:extLst>
          </p:cNvPr>
          <p:cNvGrpSpPr/>
          <p:nvPr/>
        </p:nvGrpSpPr>
        <p:grpSpPr>
          <a:xfrm>
            <a:off x="9256064" y="5059610"/>
            <a:ext cx="1354129" cy="1250808"/>
            <a:chOff x="8581095" y="4071752"/>
            <a:chExt cx="1952898" cy="2086266"/>
          </a:xfrm>
        </p:grpSpPr>
        <p:pic>
          <p:nvPicPr>
            <p:cNvPr id="84" name="Picture 83">
              <a:extLst>
                <a:ext uri="{FF2B5EF4-FFF2-40B4-BE49-F238E27FC236}">
                  <a16:creationId xmlns:a16="http://schemas.microsoft.com/office/drawing/2014/main" id="{2C9AD857-4CEE-024A-41E2-7593238D1B75}"/>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5" name="TextBox 84">
              <a:extLst>
                <a:ext uri="{FF2B5EF4-FFF2-40B4-BE49-F238E27FC236}">
                  <a16:creationId xmlns:a16="http://schemas.microsoft.com/office/drawing/2014/main" id="{9E7244BB-FBE5-EF9C-E788-0EEB55832106}"/>
                </a:ext>
              </a:extLst>
            </p:cNvPr>
            <p:cNvSpPr txBox="1"/>
            <p:nvPr/>
          </p:nvSpPr>
          <p:spPr>
            <a:xfrm rot="5400000">
              <a:off x="9031333" y="4901921"/>
              <a:ext cx="1008522" cy="399482"/>
            </a:xfrm>
            <a:prstGeom prst="rect">
              <a:avLst/>
            </a:prstGeom>
            <a:noFill/>
          </p:spPr>
          <p:txBody>
            <a:bodyPr wrap="none" rtlCol="0">
              <a:spAutoFit/>
            </a:bodyPr>
            <a:lstStyle/>
            <a:p>
              <a:r>
                <a:rPr lang="en-US" sz="1200" dirty="0"/>
                <a:t>3:0 Ctr</a:t>
              </a:r>
            </a:p>
          </p:txBody>
        </p:sp>
      </p:grpSp>
      <p:grpSp>
        <p:nvGrpSpPr>
          <p:cNvPr id="82" name="Group 81">
            <a:extLst>
              <a:ext uri="{FF2B5EF4-FFF2-40B4-BE49-F238E27FC236}">
                <a16:creationId xmlns:a16="http://schemas.microsoft.com/office/drawing/2014/main" id="{56D3EC05-305A-F385-9F51-6268846B12D2}"/>
              </a:ext>
            </a:extLst>
          </p:cNvPr>
          <p:cNvGrpSpPr/>
          <p:nvPr/>
        </p:nvGrpSpPr>
        <p:grpSpPr>
          <a:xfrm>
            <a:off x="9256064" y="3792947"/>
            <a:ext cx="1354129" cy="1250808"/>
            <a:chOff x="8581095" y="4071752"/>
            <a:chExt cx="1952898" cy="2086266"/>
          </a:xfrm>
        </p:grpSpPr>
        <p:pic>
          <p:nvPicPr>
            <p:cNvPr id="80" name="Picture 79">
              <a:extLst>
                <a:ext uri="{FF2B5EF4-FFF2-40B4-BE49-F238E27FC236}">
                  <a16:creationId xmlns:a16="http://schemas.microsoft.com/office/drawing/2014/main" id="{8FE8C8D8-F7D9-E28B-2F1D-432559689318}"/>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1" name="TextBox 80">
              <a:extLst>
                <a:ext uri="{FF2B5EF4-FFF2-40B4-BE49-F238E27FC236}">
                  <a16:creationId xmlns:a16="http://schemas.microsoft.com/office/drawing/2014/main" id="{A7C638C7-D303-6904-C7B6-07628CEB6E3C}"/>
                </a:ext>
              </a:extLst>
            </p:cNvPr>
            <p:cNvSpPr txBox="1"/>
            <p:nvPr/>
          </p:nvSpPr>
          <p:spPr>
            <a:xfrm rot="5400000">
              <a:off x="9031333" y="4901921"/>
              <a:ext cx="1008522" cy="399482"/>
            </a:xfrm>
            <a:prstGeom prst="rect">
              <a:avLst/>
            </a:prstGeom>
            <a:noFill/>
          </p:spPr>
          <p:txBody>
            <a:bodyPr wrap="none" rtlCol="0">
              <a:spAutoFit/>
            </a:bodyPr>
            <a:lstStyle/>
            <a:p>
              <a:r>
                <a:rPr lang="en-US" sz="1200" dirty="0"/>
                <a:t>7:4 Ctr</a:t>
              </a:r>
            </a:p>
          </p:txBody>
        </p:sp>
      </p:grpSp>
      <p:cxnSp>
        <p:nvCxnSpPr>
          <p:cNvPr id="105" name="Connector: Elbow 104">
            <a:extLst>
              <a:ext uri="{FF2B5EF4-FFF2-40B4-BE49-F238E27FC236}">
                <a16:creationId xmlns:a16="http://schemas.microsoft.com/office/drawing/2014/main" id="{A8B44C78-57AF-86E6-3ADE-61AF41B41ECF}"/>
              </a:ext>
            </a:extLst>
          </p:cNvPr>
          <p:cNvCxnSpPr>
            <a:cxnSpLocks/>
            <a:stCxn id="103" idx="3"/>
            <a:endCxn id="104" idx="3"/>
          </p:cNvCxnSpPr>
          <p:nvPr/>
        </p:nvCxnSpPr>
        <p:spPr>
          <a:xfrm>
            <a:off x="10438403" y="4680795"/>
            <a:ext cx="12700" cy="710357"/>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89" name="Arrow: Right 88">
            <a:extLst>
              <a:ext uri="{FF2B5EF4-FFF2-40B4-BE49-F238E27FC236}">
                <a16:creationId xmlns:a16="http://schemas.microsoft.com/office/drawing/2014/main" id="{1FA5BC3B-1E80-2462-0BA1-4D4AD00AD5C6}"/>
              </a:ext>
            </a:extLst>
          </p:cNvPr>
          <p:cNvSpPr/>
          <p:nvPr/>
        </p:nvSpPr>
        <p:spPr>
          <a:xfrm>
            <a:off x="10412097" y="4279914"/>
            <a:ext cx="990600" cy="44630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a:t>Addr</a:t>
            </a:r>
            <a:r>
              <a:rPr lang="en-US" sz="1200" dirty="0"/>
              <a:t> 7:4</a:t>
            </a:r>
          </a:p>
        </p:txBody>
      </p:sp>
      <p:sp>
        <p:nvSpPr>
          <p:cNvPr id="90" name="Arrow: Right 89">
            <a:extLst>
              <a:ext uri="{FF2B5EF4-FFF2-40B4-BE49-F238E27FC236}">
                <a16:creationId xmlns:a16="http://schemas.microsoft.com/office/drawing/2014/main" id="{C769117D-D4A0-7A29-2A2A-03FD1C9B55AE}"/>
              </a:ext>
            </a:extLst>
          </p:cNvPr>
          <p:cNvSpPr/>
          <p:nvPr/>
        </p:nvSpPr>
        <p:spPr>
          <a:xfrm>
            <a:off x="10364272" y="5444636"/>
            <a:ext cx="990600" cy="44630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a:t>Addr</a:t>
            </a:r>
            <a:r>
              <a:rPr lang="en-US" sz="1200" dirty="0"/>
              <a:t> 3:0</a:t>
            </a:r>
          </a:p>
        </p:txBody>
      </p:sp>
      <p:cxnSp>
        <p:nvCxnSpPr>
          <p:cNvPr id="98" name="Connector: Elbow 97">
            <a:extLst>
              <a:ext uri="{FF2B5EF4-FFF2-40B4-BE49-F238E27FC236}">
                <a16:creationId xmlns:a16="http://schemas.microsoft.com/office/drawing/2014/main" id="{97051F3A-EFC4-13A2-9B05-5886BE7A5CA3}"/>
              </a:ext>
            </a:extLst>
          </p:cNvPr>
          <p:cNvCxnSpPr>
            <a:cxnSpLocks/>
            <a:stCxn id="95" idx="1"/>
            <a:endCxn id="92" idx="1"/>
          </p:cNvCxnSpPr>
          <p:nvPr/>
        </p:nvCxnSpPr>
        <p:spPr>
          <a:xfrm rot="10800000" flipV="1">
            <a:off x="9397414" y="4011239"/>
            <a:ext cx="12700" cy="1271877"/>
          </a:xfrm>
          <a:prstGeom prst="bentConnector3">
            <a:avLst>
              <a:gd name="adj1" fmla="val 1145449"/>
            </a:avLst>
          </a:prstGeom>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987AAD12-3C16-FF6C-FCBE-CCADBA6A4E11}"/>
              </a:ext>
            </a:extLst>
          </p:cNvPr>
          <p:cNvCxnSpPr>
            <a:cxnSpLocks/>
            <a:stCxn id="160" idx="1"/>
            <a:endCxn id="124" idx="3"/>
          </p:cNvCxnSpPr>
          <p:nvPr/>
        </p:nvCxnSpPr>
        <p:spPr>
          <a:xfrm rot="10800000" flipV="1">
            <a:off x="5582928" y="3873112"/>
            <a:ext cx="1787222" cy="255349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47E2ED70-2770-6BA4-69A2-9908F513D34D}"/>
              </a:ext>
            </a:extLst>
          </p:cNvPr>
          <p:cNvSpPr txBox="1"/>
          <p:nvPr/>
        </p:nvSpPr>
        <p:spPr>
          <a:xfrm>
            <a:off x="5771345" y="6229186"/>
            <a:ext cx="340158" cy="253916"/>
          </a:xfrm>
          <a:prstGeom prst="rect">
            <a:avLst/>
          </a:prstGeom>
          <a:noFill/>
        </p:spPr>
        <p:txBody>
          <a:bodyPr wrap="none" rtlCol="0">
            <a:spAutoFit/>
          </a:bodyPr>
          <a:lstStyle/>
          <a:p>
            <a:r>
              <a:rPr lang="en-US" sz="1050" dirty="0"/>
              <a:t>Go</a:t>
            </a:r>
          </a:p>
        </p:txBody>
      </p:sp>
      <p:sp>
        <p:nvSpPr>
          <p:cNvPr id="228" name="Rectangle 227">
            <a:extLst>
              <a:ext uri="{FF2B5EF4-FFF2-40B4-BE49-F238E27FC236}">
                <a16:creationId xmlns:a16="http://schemas.microsoft.com/office/drawing/2014/main" id="{E8E2DA77-34C7-2D21-7748-A73E855EA5C7}"/>
              </a:ext>
            </a:extLst>
          </p:cNvPr>
          <p:cNvSpPr/>
          <p:nvPr/>
        </p:nvSpPr>
        <p:spPr>
          <a:xfrm>
            <a:off x="6576722" y="3383787"/>
            <a:ext cx="90065" cy="1093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a:extLst>
              <a:ext uri="{FF2B5EF4-FFF2-40B4-BE49-F238E27FC236}">
                <a16:creationId xmlns:a16="http://schemas.microsoft.com/office/drawing/2014/main" id="{54F95803-D4F8-FFCA-2986-B4D868721056}"/>
              </a:ext>
            </a:extLst>
          </p:cNvPr>
          <p:cNvSpPr txBox="1"/>
          <p:nvPr/>
        </p:nvSpPr>
        <p:spPr>
          <a:xfrm rot="5400000">
            <a:off x="5857113" y="1846057"/>
            <a:ext cx="949299" cy="261610"/>
          </a:xfrm>
          <a:prstGeom prst="rect">
            <a:avLst/>
          </a:prstGeom>
          <a:noFill/>
        </p:spPr>
        <p:txBody>
          <a:bodyPr wrap="none" rtlCol="0">
            <a:spAutoFit/>
          </a:bodyPr>
          <a:lstStyle/>
          <a:p>
            <a:r>
              <a:rPr lang="en-US" sz="1050" dirty="0"/>
              <a:t>165 Sector Hi</a:t>
            </a:r>
          </a:p>
        </p:txBody>
      </p:sp>
      <p:sp>
        <p:nvSpPr>
          <p:cNvPr id="240" name="Rectangle 239">
            <a:extLst>
              <a:ext uri="{FF2B5EF4-FFF2-40B4-BE49-F238E27FC236}">
                <a16:creationId xmlns:a16="http://schemas.microsoft.com/office/drawing/2014/main" id="{1FFBB682-362F-D4C7-0FF8-F36D16CFCE12}"/>
              </a:ext>
            </a:extLst>
          </p:cNvPr>
          <p:cNvSpPr/>
          <p:nvPr/>
        </p:nvSpPr>
        <p:spPr>
          <a:xfrm>
            <a:off x="6576722" y="224500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4DCB6333-1090-DB13-3FDF-D3875F474F6E}"/>
              </a:ext>
            </a:extLst>
          </p:cNvPr>
          <p:cNvSpPr/>
          <p:nvPr/>
        </p:nvSpPr>
        <p:spPr>
          <a:xfrm>
            <a:off x="6576722" y="325649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Arrow: Right 234">
            <a:extLst>
              <a:ext uri="{FF2B5EF4-FFF2-40B4-BE49-F238E27FC236}">
                <a16:creationId xmlns:a16="http://schemas.microsoft.com/office/drawing/2014/main" id="{50F2C1D6-D0E8-71BF-A5AE-CD3B875ED5B2}"/>
              </a:ext>
            </a:extLst>
          </p:cNvPr>
          <p:cNvSpPr/>
          <p:nvPr/>
        </p:nvSpPr>
        <p:spPr>
          <a:xfrm rot="10800000">
            <a:off x="6720784" y="2013141"/>
            <a:ext cx="1686305" cy="28473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solidFill>
                <a:schemeClr val="dk1"/>
              </a:solidFill>
            </a:endParaRPr>
          </a:p>
        </p:txBody>
      </p:sp>
      <p:cxnSp>
        <p:nvCxnSpPr>
          <p:cNvPr id="244" name="Connector: Elbow 243">
            <a:extLst>
              <a:ext uri="{FF2B5EF4-FFF2-40B4-BE49-F238E27FC236}">
                <a16:creationId xmlns:a16="http://schemas.microsoft.com/office/drawing/2014/main" id="{72475776-5BCE-1D5E-D636-E0883F3172C6}"/>
              </a:ext>
            </a:extLst>
          </p:cNvPr>
          <p:cNvCxnSpPr>
            <a:cxnSpLocks/>
            <a:stCxn id="228" idx="3"/>
            <a:endCxn id="121" idx="3"/>
          </p:cNvCxnSpPr>
          <p:nvPr/>
        </p:nvCxnSpPr>
        <p:spPr>
          <a:xfrm flipH="1">
            <a:off x="5582928" y="3438480"/>
            <a:ext cx="1083859" cy="2435712"/>
          </a:xfrm>
          <a:prstGeom prst="bentConnector3">
            <a:avLst>
              <a:gd name="adj1" fmla="val -21091"/>
            </a:avLst>
          </a:prstGeom>
          <a:ln>
            <a:tailEnd type="triangle"/>
          </a:ln>
        </p:spPr>
        <p:style>
          <a:lnRef idx="1">
            <a:schemeClr val="accent1"/>
          </a:lnRef>
          <a:fillRef idx="0">
            <a:schemeClr val="accent1"/>
          </a:fillRef>
          <a:effectRef idx="0">
            <a:schemeClr val="accent1"/>
          </a:effectRef>
          <a:fontRef idx="minor">
            <a:schemeClr val="tx1"/>
          </a:fontRef>
        </p:style>
      </p:cxnSp>
      <p:sp>
        <p:nvSpPr>
          <p:cNvPr id="251" name="Rectangle 250">
            <a:extLst>
              <a:ext uri="{FF2B5EF4-FFF2-40B4-BE49-F238E27FC236}">
                <a16:creationId xmlns:a16="http://schemas.microsoft.com/office/drawing/2014/main" id="{74BAC144-2409-3C2D-B358-DB51BE14EE0A}"/>
              </a:ext>
            </a:extLst>
          </p:cNvPr>
          <p:cNvSpPr/>
          <p:nvPr/>
        </p:nvSpPr>
        <p:spPr>
          <a:xfrm>
            <a:off x="6022049" y="1603826"/>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B73FEE92-692A-4DDA-7AD9-542B84ABE427}"/>
              </a:ext>
            </a:extLst>
          </p:cNvPr>
          <p:cNvSpPr/>
          <p:nvPr/>
        </p:nvSpPr>
        <p:spPr>
          <a:xfrm>
            <a:off x="6022049" y="273429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Connector: Elbow 252">
            <a:extLst>
              <a:ext uri="{FF2B5EF4-FFF2-40B4-BE49-F238E27FC236}">
                <a16:creationId xmlns:a16="http://schemas.microsoft.com/office/drawing/2014/main" id="{1F9A4B46-A003-2EA6-2646-75285179923F}"/>
              </a:ext>
            </a:extLst>
          </p:cNvPr>
          <p:cNvCxnSpPr>
            <a:cxnSpLocks/>
            <a:stCxn id="120" idx="3"/>
            <a:endCxn id="252" idx="1"/>
          </p:cNvCxnSpPr>
          <p:nvPr/>
        </p:nvCxnSpPr>
        <p:spPr>
          <a:xfrm flipV="1">
            <a:off x="5582928" y="2788309"/>
            <a:ext cx="439121" cy="29017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ACAE00EF-4CD5-50F9-68C8-792BDF8C77E6}"/>
              </a:ext>
            </a:extLst>
          </p:cNvPr>
          <p:cNvCxnSpPr>
            <a:cxnSpLocks/>
            <a:stCxn id="120" idx="3"/>
            <a:endCxn id="251" idx="1"/>
          </p:cNvCxnSpPr>
          <p:nvPr/>
        </p:nvCxnSpPr>
        <p:spPr>
          <a:xfrm flipV="1">
            <a:off x="5582928" y="1657844"/>
            <a:ext cx="439121" cy="40322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014B04FC-DB31-4C9B-2D2B-45E4185CACF2}"/>
              </a:ext>
            </a:extLst>
          </p:cNvPr>
          <p:cNvCxnSpPr>
            <a:cxnSpLocks/>
            <a:stCxn id="240" idx="3"/>
            <a:endCxn id="241" idx="3"/>
          </p:cNvCxnSpPr>
          <p:nvPr/>
        </p:nvCxnSpPr>
        <p:spPr>
          <a:xfrm>
            <a:off x="6687080" y="2299021"/>
            <a:ext cx="12700" cy="1011487"/>
          </a:xfrm>
          <a:prstGeom prst="bentConnector3">
            <a:avLst>
              <a:gd name="adj1" fmla="val 927268"/>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10765E6E-35CF-8C99-34B8-CB45F425FD65}"/>
              </a:ext>
            </a:extLst>
          </p:cNvPr>
          <p:cNvSpPr/>
          <p:nvPr/>
        </p:nvSpPr>
        <p:spPr>
          <a:xfrm>
            <a:off x="6056324" y="149214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E23BD9A5-47A5-7C53-3AE1-6D8180720B32}"/>
              </a:ext>
            </a:extLst>
          </p:cNvPr>
          <p:cNvSpPr/>
          <p:nvPr/>
        </p:nvSpPr>
        <p:spPr>
          <a:xfrm>
            <a:off x="6056324" y="264018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8" name="Group 277">
            <a:extLst>
              <a:ext uri="{FF2B5EF4-FFF2-40B4-BE49-F238E27FC236}">
                <a16:creationId xmlns:a16="http://schemas.microsoft.com/office/drawing/2014/main" id="{E6BB14ED-175F-34AE-906B-3CEDD3C1547D}"/>
              </a:ext>
            </a:extLst>
          </p:cNvPr>
          <p:cNvGrpSpPr/>
          <p:nvPr/>
        </p:nvGrpSpPr>
        <p:grpSpPr>
          <a:xfrm>
            <a:off x="6025876" y="1391997"/>
            <a:ext cx="675242" cy="1078234"/>
            <a:chOff x="6025876" y="1391997"/>
            <a:chExt cx="675242" cy="1078234"/>
          </a:xfrm>
        </p:grpSpPr>
        <p:pic>
          <p:nvPicPr>
            <p:cNvPr id="223" name="Picture 222">
              <a:extLst>
                <a:ext uri="{FF2B5EF4-FFF2-40B4-BE49-F238E27FC236}">
                  <a16:creationId xmlns:a16="http://schemas.microsoft.com/office/drawing/2014/main" id="{A36B011E-FA48-0718-5C57-6DE8F5E86157}"/>
                </a:ext>
              </a:extLst>
            </p:cNvPr>
            <p:cNvPicPr>
              <a:picLocks noChangeAspect="1"/>
            </p:cNvPicPr>
            <p:nvPr/>
          </p:nvPicPr>
          <p:blipFill>
            <a:blip r:embed="rId9"/>
            <a:stretch>
              <a:fillRect/>
            </a:stretch>
          </p:blipFill>
          <p:spPr>
            <a:xfrm>
              <a:off x="6025876" y="1391997"/>
              <a:ext cx="675242" cy="1078234"/>
            </a:xfrm>
            <a:prstGeom prst="rect">
              <a:avLst/>
            </a:prstGeom>
          </p:spPr>
        </p:pic>
        <p:sp>
          <p:nvSpPr>
            <p:cNvPr id="230" name="TextBox 229">
              <a:extLst>
                <a:ext uri="{FF2B5EF4-FFF2-40B4-BE49-F238E27FC236}">
                  <a16:creationId xmlns:a16="http://schemas.microsoft.com/office/drawing/2014/main" id="{44E3BF94-97E5-FE24-B82D-AE7A74B34F9F}"/>
                </a:ext>
              </a:extLst>
            </p:cNvPr>
            <p:cNvSpPr txBox="1"/>
            <p:nvPr/>
          </p:nvSpPr>
          <p:spPr>
            <a:xfrm rot="5400000">
              <a:off x="5929281" y="1958625"/>
              <a:ext cx="824194" cy="161583"/>
            </a:xfrm>
            <a:prstGeom prst="rect">
              <a:avLst/>
            </a:prstGeom>
            <a:solidFill>
              <a:schemeClr val="bg1"/>
            </a:solidFill>
          </p:spPr>
          <p:txBody>
            <a:bodyPr wrap="square" lIns="0" tIns="0" rIns="0" bIns="0" rtlCol="0">
              <a:spAutoFit/>
            </a:bodyPr>
            <a:lstStyle/>
            <a:p>
              <a:r>
                <a:rPr lang="en-US" sz="1050" dirty="0"/>
                <a:t>165 Sector Lo</a:t>
              </a:r>
            </a:p>
          </p:txBody>
        </p:sp>
      </p:grpSp>
      <p:grpSp>
        <p:nvGrpSpPr>
          <p:cNvPr id="277" name="Group 276">
            <a:extLst>
              <a:ext uri="{FF2B5EF4-FFF2-40B4-BE49-F238E27FC236}">
                <a16:creationId xmlns:a16="http://schemas.microsoft.com/office/drawing/2014/main" id="{7C753783-A4F1-2895-D4EA-76ED2B77BADD}"/>
              </a:ext>
            </a:extLst>
          </p:cNvPr>
          <p:cNvGrpSpPr/>
          <p:nvPr/>
        </p:nvGrpSpPr>
        <p:grpSpPr>
          <a:xfrm>
            <a:off x="6025876" y="2527142"/>
            <a:ext cx="675242" cy="1078234"/>
            <a:chOff x="6025876" y="2527142"/>
            <a:chExt cx="675242" cy="1078234"/>
          </a:xfrm>
        </p:grpSpPr>
        <p:pic>
          <p:nvPicPr>
            <p:cNvPr id="227" name="Picture 226">
              <a:extLst>
                <a:ext uri="{FF2B5EF4-FFF2-40B4-BE49-F238E27FC236}">
                  <a16:creationId xmlns:a16="http://schemas.microsoft.com/office/drawing/2014/main" id="{9F7560D2-E9B1-5C6A-8C70-66C546B66CC3}"/>
                </a:ext>
              </a:extLst>
            </p:cNvPr>
            <p:cNvPicPr>
              <a:picLocks noChangeAspect="1"/>
            </p:cNvPicPr>
            <p:nvPr/>
          </p:nvPicPr>
          <p:blipFill>
            <a:blip r:embed="rId9"/>
            <a:stretch>
              <a:fillRect/>
            </a:stretch>
          </p:blipFill>
          <p:spPr>
            <a:xfrm>
              <a:off x="6025876" y="2527142"/>
              <a:ext cx="675242" cy="1078234"/>
            </a:xfrm>
            <a:prstGeom prst="rect">
              <a:avLst/>
            </a:prstGeom>
          </p:spPr>
        </p:pic>
        <p:sp>
          <p:nvSpPr>
            <p:cNvPr id="276" name="TextBox 275">
              <a:extLst>
                <a:ext uri="{FF2B5EF4-FFF2-40B4-BE49-F238E27FC236}">
                  <a16:creationId xmlns:a16="http://schemas.microsoft.com/office/drawing/2014/main" id="{E3CD5DD2-C5D6-46CE-6FB2-E7A895EDEC3B}"/>
                </a:ext>
              </a:extLst>
            </p:cNvPr>
            <p:cNvSpPr txBox="1"/>
            <p:nvPr/>
          </p:nvSpPr>
          <p:spPr>
            <a:xfrm rot="5400000">
              <a:off x="5969426" y="3077643"/>
              <a:ext cx="743904" cy="161583"/>
            </a:xfrm>
            <a:prstGeom prst="rect">
              <a:avLst/>
            </a:prstGeom>
            <a:solidFill>
              <a:schemeClr val="bg1"/>
            </a:solidFill>
          </p:spPr>
          <p:txBody>
            <a:bodyPr wrap="square" lIns="0" tIns="0" rIns="0" bIns="0" rtlCol="0">
              <a:spAutoFit/>
            </a:bodyPr>
            <a:lstStyle/>
            <a:p>
              <a:r>
                <a:rPr lang="en-US" sz="1050" dirty="0"/>
                <a:t>165 Sector Hi</a:t>
              </a:r>
            </a:p>
          </p:txBody>
        </p:sp>
      </p:grpSp>
      <p:cxnSp>
        <p:nvCxnSpPr>
          <p:cNvPr id="273" name="Connector: Elbow 272">
            <a:extLst>
              <a:ext uri="{FF2B5EF4-FFF2-40B4-BE49-F238E27FC236}">
                <a16:creationId xmlns:a16="http://schemas.microsoft.com/office/drawing/2014/main" id="{4A5389FE-86B9-5682-45B0-C98691FB150F}"/>
              </a:ext>
            </a:extLst>
          </p:cNvPr>
          <p:cNvCxnSpPr>
            <a:cxnSpLocks/>
            <a:stCxn id="159" idx="1"/>
            <a:endCxn id="269" idx="3"/>
          </p:cNvCxnSpPr>
          <p:nvPr/>
        </p:nvCxnSpPr>
        <p:spPr>
          <a:xfrm rot="10800000">
            <a:off x="6166682" y="2694207"/>
            <a:ext cx="1203468" cy="1504076"/>
          </a:xfrm>
          <a:prstGeom prst="bentConnector3">
            <a:avLst>
              <a:gd name="adj1" fmla="val 3618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A81970D5-5C7A-92D0-5D86-CD58294D662C}"/>
              </a:ext>
            </a:extLst>
          </p:cNvPr>
          <p:cNvCxnSpPr>
            <a:cxnSpLocks/>
            <a:stCxn id="158" idx="1"/>
            <a:endCxn id="268" idx="3"/>
          </p:cNvCxnSpPr>
          <p:nvPr/>
        </p:nvCxnSpPr>
        <p:spPr>
          <a:xfrm rot="10800000">
            <a:off x="6166682" y="1546164"/>
            <a:ext cx="1203468" cy="2489535"/>
          </a:xfrm>
          <a:prstGeom prst="bentConnector3">
            <a:avLst>
              <a:gd name="adj1" fmla="val 2927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91A86BB3-B181-7401-AD91-34C92DF84D59}"/>
              </a:ext>
            </a:extLst>
          </p:cNvPr>
          <p:cNvSpPr/>
          <p:nvPr/>
        </p:nvSpPr>
        <p:spPr>
          <a:xfrm>
            <a:off x="5544449" y="989321"/>
            <a:ext cx="1784222"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dk1"/>
                </a:solidFill>
              </a:rPr>
              <a:t>Data bus</a:t>
            </a:r>
          </a:p>
        </p:txBody>
      </p:sp>
      <p:pic>
        <p:nvPicPr>
          <p:cNvPr id="7" name="Picture 6">
            <a:extLst>
              <a:ext uri="{FF2B5EF4-FFF2-40B4-BE49-F238E27FC236}">
                <a16:creationId xmlns:a16="http://schemas.microsoft.com/office/drawing/2014/main" id="{C91206F5-08A4-779B-941D-F0CD5731C562}"/>
              </a:ext>
            </a:extLst>
          </p:cNvPr>
          <p:cNvPicPr>
            <a:picLocks noChangeAspect="1"/>
          </p:cNvPicPr>
          <p:nvPr/>
        </p:nvPicPr>
        <p:blipFill>
          <a:blip r:embed="rId6"/>
          <a:stretch>
            <a:fillRect/>
          </a:stretch>
        </p:blipFill>
        <p:spPr>
          <a:xfrm flipH="1">
            <a:off x="4368280" y="4769191"/>
            <a:ext cx="1224814" cy="1977259"/>
          </a:xfrm>
          <a:prstGeom prst="rect">
            <a:avLst/>
          </a:prstGeom>
        </p:spPr>
      </p:pic>
      <p:grpSp>
        <p:nvGrpSpPr>
          <p:cNvPr id="154" name="Group 153">
            <a:extLst>
              <a:ext uri="{FF2B5EF4-FFF2-40B4-BE49-F238E27FC236}">
                <a16:creationId xmlns:a16="http://schemas.microsoft.com/office/drawing/2014/main" id="{CFF259AA-C57D-01CE-ECE5-67460AED91FA}"/>
              </a:ext>
            </a:extLst>
          </p:cNvPr>
          <p:cNvGrpSpPr/>
          <p:nvPr/>
        </p:nvGrpSpPr>
        <p:grpSpPr>
          <a:xfrm>
            <a:off x="7367709" y="3291591"/>
            <a:ext cx="1066794" cy="1348207"/>
            <a:chOff x="7412689" y="3305857"/>
            <a:chExt cx="1066794" cy="1348207"/>
          </a:xfrm>
        </p:grpSpPr>
        <p:pic>
          <p:nvPicPr>
            <p:cNvPr id="151" name="Picture 150">
              <a:extLst>
                <a:ext uri="{FF2B5EF4-FFF2-40B4-BE49-F238E27FC236}">
                  <a16:creationId xmlns:a16="http://schemas.microsoft.com/office/drawing/2014/main" id="{64E817E7-5E7A-6B19-C466-1A821A6FFB29}"/>
                </a:ext>
              </a:extLst>
            </p:cNvPr>
            <p:cNvPicPr>
              <a:picLocks noChangeAspect="1"/>
            </p:cNvPicPr>
            <p:nvPr/>
          </p:nvPicPr>
          <p:blipFill>
            <a:blip r:embed="rId10"/>
            <a:stretch>
              <a:fillRect/>
            </a:stretch>
          </p:blipFill>
          <p:spPr>
            <a:xfrm rot="10800000">
              <a:off x="7412689" y="3305857"/>
              <a:ext cx="1066794" cy="1348207"/>
            </a:xfrm>
            <a:prstGeom prst="rect">
              <a:avLst/>
            </a:prstGeom>
          </p:spPr>
        </p:pic>
        <p:sp>
          <p:nvSpPr>
            <p:cNvPr id="152" name="TextBox 151">
              <a:extLst>
                <a:ext uri="{FF2B5EF4-FFF2-40B4-BE49-F238E27FC236}">
                  <a16:creationId xmlns:a16="http://schemas.microsoft.com/office/drawing/2014/main" id="{B341658A-0A57-B43A-098C-2FFF02599606}"/>
                </a:ext>
              </a:extLst>
            </p:cNvPr>
            <p:cNvSpPr txBox="1"/>
            <p:nvPr/>
          </p:nvSpPr>
          <p:spPr>
            <a:xfrm rot="5400000">
              <a:off x="7424929" y="3911375"/>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Decoder</a:t>
              </a:r>
            </a:p>
          </p:txBody>
        </p:sp>
      </p:grpSp>
      <p:sp>
        <p:nvSpPr>
          <p:cNvPr id="297" name="TextBox 296">
            <a:extLst>
              <a:ext uri="{FF2B5EF4-FFF2-40B4-BE49-F238E27FC236}">
                <a16:creationId xmlns:a16="http://schemas.microsoft.com/office/drawing/2014/main" id="{CCA5F8FE-4372-14C0-63A0-E0984534D01A}"/>
              </a:ext>
            </a:extLst>
          </p:cNvPr>
          <p:cNvSpPr txBox="1"/>
          <p:nvPr/>
        </p:nvSpPr>
        <p:spPr>
          <a:xfrm>
            <a:off x="8709593" y="3434661"/>
            <a:ext cx="886781" cy="253916"/>
          </a:xfrm>
          <a:prstGeom prst="rect">
            <a:avLst/>
          </a:prstGeom>
          <a:noFill/>
        </p:spPr>
        <p:txBody>
          <a:bodyPr wrap="none" rtlCol="0">
            <a:spAutoFit/>
          </a:bodyPr>
          <a:lstStyle/>
          <a:p>
            <a:r>
              <a:rPr lang="en-US" sz="1000" dirty="0"/>
              <a:t>Load </a:t>
            </a:r>
            <a:r>
              <a:rPr lang="en-US" sz="1000" dirty="0" err="1"/>
              <a:t>Addr</a:t>
            </a:r>
            <a:r>
              <a:rPr lang="en-US" sz="1000" dirty="0"/>
              <a:t> Hi</a:t>
            </a:r>
          </a:p>
        </p:txBody>
      </p:sp>
      <p:sp>
        <p:nvSpPr>
          <p:cNvPr id="299" name="TextBox 298">
            <a:extLst>
              <a:ext uri="{FF2B5EF4-FFF2-40B4-BE49-F238E27FC236}">
                <a16:creationId xmlns:a16="http://schemas.microsoft.com/office/drawing/2014/main" id="{9DBF4DB0-B36B-CD81-AB3C-E01E01E48A16}"/>
              </a:ext>
            </a:extLst>
          </p:cNvPr>
          <p:cNvSpPr txBox="1"/>
          <p:nvPr/>
        </p:nvSpPr>
        <p:spPr>
          <a:xfrm rot="5400000">
            <a:off x="6663115" y="3315887"/>
            <a:ext cx="668773" cy="246221"/>
          </a:xfrm>
          <a:prstGeom prst="rect">
            <a:avLst/>
          </a:prstGeom>
          <a:noFill/>
        </p:spPr>
        <p:txBody>
          <a:bodyPr wrap="none" rtlCol="0">
            <a:spAutoFit/>
          </a:bodyPr>
          <a:lstStyle/>
          <a:p>
            <a:r>
              <a:rPr lang="en-US" sz="1000" dirty="0" err="1"/>
              <a:t>Ld</a:t>
            </a:r>
            <a:r>
              <a:rPr lang="en-US" sz="1000" dirty="0"/>
              <a:t> Sector</a:t>
            </a:r>
          </a:p>
        </p:txBody>
      </p:sp>
      <p:cxnSp>
        <p:nvCxnSpPr>
          <p:cNvPr id="216" name="Connector: Elbow 215">
            <a:extLst>
              <a:ext uri="{FF2B5EF4-FFF2-40B4-BE49-F238E27FC236}">
                <a16:creationId xmlns:a16="http://schemas.microsoft.com/office/drawing/2014/main" id="{66B2B713-114F-C0AD-B6EB-242FA2EB8682}"/>
              </a:ext>
            </a:extLst>
          </p:cNvPr>
          <p:cNvCxnSpPr>
            <a:cxnSpLocks/>
            <a:stCxn id="157" idx="1"/>
          </p:cNvCxnSpPr>
          <p:nvPr/>
        </p:nvCxnSpPr>
        <p:spPr>
          <a:xfrm rot="10800000" flipH="1">
            <a:off x="7370150" y="3352193"/>
            <a:ext cx="3077726" cy="1008676"/>
          </a:xfrm>
          <a:prstGeom prst="bentConnector5">
            <a:avLst>
              <a:gd name="adj1" fmla="val -7428"/>
              <a:gd name="adj2" fmla="val 86628"/>
              <a:gd name="adj3" fmla="val 10742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3" name="Slide Number Placeholder 4">
            <a:extLst>
              <a:ext uri="{FF2B5EF4-FFF2-40B4-BE49-F238E27FC236}">
                <a16:creationId xmlns:a16="http://schemas.microsoft.com/office/drawing/2014/main" id="{71C45B90-8472-BF9B-2524-2626EABCE58F}"/>
              </a:ext>
            </a:extLst>
          </p:cNvPr>
          <p:cNvSpPr>
            <a:spLocks noGrp="1"/>
          </p:cNvSpPr>
          <p:nvPr>
            <p:ph type="sldNum" sz="quarter" idx="4294967295"/>
          </p:nvPr>
        </p:nvSpPr>
        <p:spPr>
          <a:xfrm>
            <a:off x="9361050" y="6366009"/>
            <a:ext cx="2743200" cy="365125"/>
          </a:xfrm>
          <a:prstGeom prst="rect">
            <a:avLst/>
          </a:prstGeom>
        </p:spPr>
        <p:txBody>
          <a:bodyPr/>
          <a:lstStyle/>
          <a:p>
            <a:fld id="{47A6D0F0-DC95-41AF-A605-A11A2E42E4DC}" type="slidenum">
              <a:rPr lang="en-US" b="1" smtClean="0">
                <a:solidFill>
                  <a:schemeClr val="bg1"/>
                </a:solidFill>
              </a:rPr>
              <a:t>36</a:t>
            </a:fld>
            <a:endParaRPr lang="en-US" b="1" dirty="0">
              <a:solidFill>
                <a:schemeClr val="bg1"/>
              </a:solidFill>
            </a:endParaRPr>
          </a:p>
        </p:txBody>
      </p:sp>
      <p:sp>
        <p:nvSpPr>
          <p:cNvPr id="153" name="TextBox 152">
            <a:extLst>
              <a:ext uri="{FF2B5EF4-FFF2-40B4-BE49-F238E27FC236}">
                <a16:creationId xmlns:a16="http://schemas.microsoft.com/office/drawing/2014/main" id="{A8D5E673-97B0-6602-C13A-93090EA85443}"/>
              </a:ext>
            </a:extLst>
          </p:cNvPr>
          <p:cNvSpPr txBox="1"/>
          <p:nvPr/>
        </p:nvSpPr>
        <p:spPr>
          <a:xfrm>
            <a:off x="8437942" y="4187422"/>
            <a:ext cx="776581" cy="261610"/>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err="1"/>
              <a:t>Addr</a:t>
            </a:r>
            <a:r>
              <a:rPr lang="en-US" sz="1100" dirty="0"/>
              <a:t> 2:0</a:t>
            </a:r>
          </a:p>
        </p:txBody>
      </p:sp>
      <p:sp>
        <p:nvSpPr>
          <p:cNvPr id="155" name="Right Brace 154">
            <a:extLst>
              <a:ext uri="{FF2B5EF4-FFF2-40B4-BE49-F238E27FC236}">
                <a16:creationId xmlns:a16="http://schemas.microsoft.com/office/drawing/2014/main" id="{D3AA9544-160E-09EF-71B6-6D72A6372664}"/>
              </a:ext>
            </a:extLst>
          </p:cNvPr>
          <p:cNvSpPr/>
          <p:nvPr/>
        </p:nvSpPr>
        <p:spPr>
          <a:xfrm>
            <a:off x="8374359" y="4102247"/>
            <a:ext cx="128799" cy="517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Connector: Elbow 98">
            <a:extLst>
              <a:ext uri="{FF2B5EF4-FFF2-40B4-BE49-F238E27FC236}">
                <a16:creationId xmlns:a16="http://schemas.microsoft.com/office/drawing/2014/main" id="{89994014-2B8B-6764-D668-BB7A8DECC6C4}"/>
              </a:ext>
            </a:extLst>
          </p:cNvPr>
          <p:cNvCxnSpPr>
            <a:cxnSpLocks/>
            <a:stCxn id="96" idx="1"/>
            <a:endCxn id="93" idx="1"/>
          </p:cNvCxnSpPr>
          <p:nvPr/>
        </p:nvCxnSpPr>
        <p:spPr>
          <a:xfrm rot="10800000" flipV="1">
            <a:off x="9397414" y="4133252"/>
            <a:ext cx="12700" cy="1271877"/>
          </a:xfrm>
          <a:prstGeom prst="bentConnector3">
            <a:avLst>
              <a:gd name="adj1" fmla="val 1909717"/>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F73BB6B-85E3-AA00-7507-4027E341DD62}"/>
              </a:ext>
            </a:extLst>
          </p:cNvPr>
          <p:cNvPicPr>
            <a:picLocks noChangeAspect="1"/>
          </p:cNvPicPr>
          <p:nvPr/>
        </p:nvPicPr>
        <p:blipFill>
          <a:blip r:embed="rId11"/>
          <a:stretch>
            <a:fillRect/>
          </a:stretch>
        </p:blipFill>
        <p:spPr>
          <a:xfrm rot="5400000">
            <a:off x="7059272" y="878497"/>
            <a:ext cx="1301602" cy="746789"/>
          </a:xfrm>
          <a:prstGeom prst="rect">
            <a:avLst/>
          </a:prstGeom>
        </p:spPr>
      </p:pic>
      <p:sp>
        <p:nvSpPr>
          <p:cNvPr id="12" name="Arrow: Right 11">
            <a:extLst>
              <a:ext uri="{FF2B5EF4-FFF2-40B4-BE49-F238E27FC236}">
                <a16:creationId xmlns:a16="http://schemas.microsoft.com/office/drawing/2014/main" id="{338BB841-8010-5626-0B37-D2A2996E24F2}"/>
              </a:ext>
            </a:extLst>
          </p:cNvPr>
          <p:cNvSpPr/>
          <p:nvPr/>
        </p:nvSpPr>
        <p:spPr>
          <a:xfrm rot="10800000">
            <a:off x="6691844" y="2791698"/>
            <a:ext cx="1686305" cy="28473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solidFill>
                <a:schemeClr val="dk1"/>
              </a:solidFill>
            </a:endParaRPr>
          </a:p>
        </p:txBody>
      </p:sp>
      <p:sp>
        <p:nvSpPr>
          <p:cNvPr id="221" name="Arrow: Bent-Up 220">
            <a:extLst>
              <a:ext uri="{FF2B5EF4-FFF2-40B4-BE49-F238E27FC236}">
                <a16:creationId xmlns:a16="http://schemas.microsoft.com/office/drawing/2014/main" id="{B9B8D023-AA53-4D4E-B1CF-9AF9D8FBE2CE}"/>
              </a:ext>
            </a:extLst>
          </p:cNvPr>
          <p:cNvSpPr/>
          <p:nvPr/>
        </p:nvSpPr>
        <p:spPr>
          <a:xfrm rot="5400000">
            <a:off x="7979296" y="1519832"/>
            <a:ext cx="1928247" cy="1203469"/>
          </a:xfrm>
          <a:prstGeom prst="bentUpArrow">
            <a:avLst>
              <a:gd name="adj1" fmla="val 12403"/>
              <a:gd name="adj2" fmla="val 12661"/>
              <a:gd name="adj3" fmla="val 1438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solidFill>
                <a:schemeClr val="dk1"/>
              </a:solidFill>
            </a:endParaRPr>
          </a:p>
        </p:txBody>
      </p:sp>
      <p:sp>
        <p:nvSpPr>
          <p:cNvPr id="11" name="Arrow: Left-Right 10">
            <a:extLst>
              <a:ext uri="{FF2B5EF4-FFF2-40B4-BE49-F238E27FC236}">
                <a16:creationId xmlns:a16="http://schemas.microsoft.com/office/drawing/2014/main" id="{F0A16287-A210-72E6-9410-B31F790A4453}"/>
              </a:ext>
            </a:extLst>
          </p:cNvPr>
          <p:cNvSpPr/>
          <p:nvPr/>
        </p:nvSpPr>
        <p:spPr>
          <a:xfrm>
            <a:off x="8012664" y="989321"/>
            <a:ext cx="1737714"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dk1"/>
                </a:solidFill>
              </a:rPr>
              <a:t>Data bus</a:t>
            </a:r>
          </a:p>
        </p:txBody>
      </p:sp>
      <p:graphicFrame>
        <p:nvGraphicFramePr>
          <p:cNvPr id="13" name="Table 12">
            <a:extLst>
              <a:ext uri="{FF2B5EF4-FFF2-40B4-BE49-F238E27FC236}">
                <a16:creationId xmlns:a16="http://schemas.microsoft.com/office/drawing/2014/main" id="{208DF896-56E6-027B-DBF4-EC1DA03849D1}"/>
              </a:ext>
            </a:extLst>
          </p:cNvPr>
          <p:cNvGraphicFramePr>
            <a:graphicFrameLocks noGrp="1"/>
          </p:cNvGraphicFramePr>
          <p:nvPr>
            <p:extLst>
              <p:ext uri="{D42A27DB-BD31-4B8C-83A1-F6EECF244321}">
                <p14:modId xmlns:p14="http://schemas.microsoft.com/office/powerpoint/2010/main" val="4264489971"/>
              </p:ext>
            </p:extLst>
          </p:nvPr>
        </p:nvGraphicFramePr>
        <p:xfrm>
          <a:off x="0" y="-19949"/>
          <a:ext cx="3812672" cy="975360"/>
        </p:xfrm>
        <a:graphic>
          <a:graphicData uri="http://schemas.openxmlformats.org/drawingml/2006/table">
            <a:tbl>
              <a:tblPr firstRow="1" bandRow="1">
                <a:tableStyleId>{5C22544A-7EE6-4342-B048-85BDC9FD1C3A}</a:tableStyleId>
              </a:tblPr>
              <a:tblGrid>
                <a:gridCol w="724423">
                  <a:extLst>
                    <a:ext uri="{9D8B030D-6E8A-4147-A177-3AD203B41FA5}">
                      <a16:colId xmlns:a16="http://schemas.microsoft.com/office/drawing/2014/main" val="1420690137"/>
                    </a:ext>
                  </a:extLst>
                </a:gridCol>
                <a:gridCol w="729473">
                  <a:extLst>
                    <a:ext uri="{9D8B030D-6E8A-4147-A177-3AD203B41FA5}">
                      <a16:colId xmlns:a16="http://schemas.microsoft.com/office/drawing/2014/main" val="2115716740"/>
                    </a:ext>
                  </a:extLst>
                </a:gridCol>
                <a:gridCol w="754380">
                  <a:extLst>
                    <a:ext uri="{9D8B030D-6E8A-4147-A177-3AD203B41FA5}">
                      <a16:colId xmlns:a16="http://schemas.microsoft.com/office/drawing/2014/main" val="3899932905"/>
                    </a:ext>
                  </a:extLst>
                </a:gridCol>
                <a:gridCol w="758952">
                  <a:extLst>
                    <a:ext uri="{9D8B030D-6E8A-4147-A177-3AD203B41FA5}">
                      <a16:colId xmlns:a16="http://schemas.microsoft.com/office/drawing/2014/main" val="3855179332"/>
                    </a:ext>
                  </a:extLst>
                </a:gridCol>
                <a:gridCol w="845444">
                  <a:extLst>
                    <a:ext uri="{9D8B030D-6E8A-4147-A177-3AD203B41FA5}">
                      <a16:colId xmlns:a16="http://schemas.microsoft.com/office/drawing/2014/main" val="73834889"/>
                    </a:ext>
                  </a:extLst>
                </a:gridCol>
              </a:tblGrid>
              <a:tr h="169260">
                <a:tc>
                  <a:txBody>
                    <a:bodyPr/>
                    <a:lstStyle/>
                    <a:p>
                      <a:r>
                        <a:rPr lang="en-US" sz="1000" dirty="0"/>
                        <a:t>Operation</a:t>
                      </a:r>
                    </a:p>
                  </a:txBody>
                  <a:tcPr/>
                </a:tc>
                <a:tc>
                  <a:txBody>
                    <a:bodyPr/>
                    <a:lstStyle/>
                    <a:p>
                      <a:r>
                        <a:rPr lang="en-US" sz="1000" dirty="0" err="1"/>
                        <a:t>Addr_En</a:t>
                      </a:r>
                      <a:r>
                        <a:rPr lang="en-US" sz="1000" dirty="0"/>
                        <a:t>#</a:t>
                      </a:r>
                    </a:p>
                  </a:txBody>
                  <a:tcPr/>
                </a:tc>
                <a:tc>
                  <a:txBody>
                    <a:bodyPr/>
                    <a:lstStyle/>
                    <a:p>
                      <a:r>
                        <a:rPr lang="en-US" sz="1000" dirty="0"/>
                        <a:t>Dat_ </a:t>
                      </a:r>
                      <a:r>
                        <a:rPr lang="en-US" sz="1000" dirty="0" err="1"/>
                        <a:t>dir</a:t>
                      </a:r>
                      <a:endParaRPr lang="en-US" sz="1000" dirty="0"/>
                    </a:p>
                  </a:txBody>
                  <a:tcPr/>
                </a:tc>
                <a:tc>
                  <a:txBody>
                    <a:bodyPr/>
                    <a:lstStyle/>
                    <a:p>
                      <a:r>
                        <a:rPr lang="en-US" sz="1000" dirty="0"/>
                        <a:t>SRAM OE#</a:t>
                      </a:r>
                    </a:p>
                  </a:txBody>
                  <a:tcPr/>
                </a:tc>
                <a:tc>
                  <a:txBody>
                    <a:bodyPr/>
                    <a:lstStyle/>
                    <a:p>
                      <a:r>
                        <a:rPr lang="en-US" sz="1000" dirty="0"/>
                        <a:t>SRAM WE#</a:t>
                      </a:r>
                    </a:p>
                  </a:txBody>
                  <a:tcPr/>
                </a:tc>
                <a:extLst>
                  <a:ext uri="{0D108BD9-81ED-4DB2-BD59-A6C34878D82A}">
                    <a16:rowId xmlns:a16="http://schemas.microsoft.com/office/drawing/2014/main" val="987821183"/>
                  </a:ext>
                </a:extLst>
              </a:tr>
              <a:tr h="169260">
                <a:tc>
                  <a:txBody>
                    <a:bodyPr/>
                    <a:lstStyle/>
                    <a:p>
                      <a:pPr algn="ctr"/>
                      <a:r>
                        <a:rPr lang="en-US" sz="1000" dirty="0"/>
                        <a:t>Read# 0</a:t>
                      </a:r>
                    </a:p>
                  </a:txBody>
                  <a:tcPr/>
                </a:tc>
                <a:tc>
                  <a:txBody>
                    <a:bodyPr/>
                    <a:lstStyle/>
                    <a:p>
                      <a:pPr algn="ctr"/>
                      <a:r>
                        <a:rPr lang="en-US" sz="1000" dirty="0"/>
                        <a:t>0</a:t>
                      </a:r>
                    </a:p>
                  </a:txBody>
                  <a:tcPr/>
                </a:tc>
                <a:tc>
                  <a:txBody>
                    <a:bodyPr/>
                    <a:lstStyle/>
                    <a:p>
                      <a:pPr algn="ctr"/>
                      <a:r>
                        <a:rPr lang="en-US" sz="1000" dirty="0"/>
                        <a:t>In</a:t>
                      </a:r>
                    </a:p>
                  </a:txBody>
                  <a:tcPr/>
                </a:tc>
                <a:tc>
                  <a:txBody>
                    <a:bodyPr/>
                    <a:lstStyle/>
                    <a:p>
                      <a:pPr algn="ctr"/>
                      <a:r>
                        <a:rPr lang="en-US" sz="1000" dirty="0"/>
                        <a:t>0</a:t>
                      </a:r>
                    </a:p>
                  </a:txBody>
                  <a:tcPr/>
                </a:tc>
                <a:tc>
                  <a:txBody>
                    <a:bodyPr/>
                    <a:lstStyle/>
                    <a:p>
                      <a:pPr algn="ctr"/>
                      <a:r>
                        <a:rPr lang="en-US" sz="1000" dirty="0"/>
                        <a:t>1</a:t>
                      </a:r>
                    </a:p>
                  </a:txBody>
                  <a:tcPr/>
                </a:tc>
                <a:extLst>
                  <a:ext uri="{0D108BD9-81ED-4DB2-BD59-A6C34878D82A}">
                    <a16:rowId xmlns:a16="http://schemas.microsoft.com/office/drawing/2014/main" val="155039513"/>
                  </a:ext>
                </a:extLst>
              </a:tr>
              <a:tr h="169260">
                <a:tc>
                  <a:txBody>
                    <a:bodyPr/>
                    <a:lstStyle/>
                    <a:p>
                      <a:pPr algn="ctr"/>
                      <a:r>
                        <a:rPr lang="en-US" sz="1000" dirty="0"/>
                        <a:t>Write# 0</a:t>
                      </a:r>
                    </a:p>
                  </a:txBody>
                  <a:tcPr/>
                </a:tc>
                <a:tc>
                  <a:txBody>
                    <a:bodyPr/>
                    <a:lstStyle/>
                    <a:p>
                      <a:pPr algn="ctr"/>
                      <a:r>
                        <a:rPr lang="en-US" sz="1000" dirty="0"/>
                        <a:t>0</a:t>
                      </a:r>
                    </a:p>
                  </a:txBody>
                  <a:tcPr/>
                </a:tc>
                <a:tc>
                  <a:txBody>
                    <a:bodyPr/>
                    <a:lstStyle/>
                    <a:p>
                      <a:pPr algn="ctr"/>
                      <a:r>
                        <a:rPr lang="en-US" sz="1000" dirty="0"/>
                        <a:t>Out</a:t>
                      </a:r>
                    </a:p>
                  </a:txBody>
                  <a:tcPr/>
                </a:tc>
                <a:tc>
                  <a:txBody>
                    <a:bodyPr/>
                    <a:lstStyle/>
                    <a:p>
                      <a:pPr algn="ctr"/>
                      <a:r>
                        <a:rPr lang="en-US" sz="1000" dirty="0"/>
                        <a:t>1</a:t>
                      </a:r>
                    </a:p>
                  </a:txBody>
                  <a:tcPr/>
                </a:tc>
                <a:tc>
                  <a:txBody>
                    <a:bodyPr/>
                    <a:lstStyle/>
                    <a:p>
                      <a:pPr algn="ctr"/>
                      <a:r>
                        <a:rPr lang="en-US" sz="1000" dirty="0"/>
                        <a:t>0</a:t>
                      </a:r>
                    </a:p>
                  </a:txBody>
                  <a:tcPr/>
                </a:tc>
                <a:extLst>
                  <a:ext uri="{0D108BD9-81ED-4DB2-BD59-A6C34878D82A}">
                    <a16:rowId xmlns:a16="http://schemas.microsoft.com/office/drawing/2014/main" val="955148253"/>
                  </a:ext>
                </a:extLst>
              </a:tr>
              <a:tr h="169260">
                <a:tc>
                  <a:txBody>
                    <a:bodyPr/>
                    <a:lstStyle/>
                    <a:p>
                      <a:pPr algn="ctr"/>
                      <a:r>
                        <a:rPr lang="en-US" sz="1000" dirty="0"/>
                        <a:t>None 11</a:t>
                      </a:r>
                    </a:p>
                  </a:txBody>
                  <a:tcPr/>
                </a:tc>
                <a:tc>
                  <a:txBody>
                    <a:bodyPr/>
                    <a:lstStyle/>
                    <a:p>
                      <a:pPr algn="ctr"/>
                      <a:r>
                        <a:rPr lang="en-US" sz="1000" dirty="0"/>
                        <a:t>1</a:t>
                      </a:r>
                    </a:p>
                  </a:txBody>
                  <a:tcPr/>
                </a:tc>
                <a:tc>
                  <a:txBody>
                    <a:bodyPr/>
                    <a:lstStyle/>
                    <a:p>
                      <a:pPr algn="ctr"/>
                      <a:r>
                        <a:rPr lang="en-US" sz="1000" dirty="0"/>
                        <a:t>In</a:t>
                      </a:r>
                    </a:p>
                  </a:txBody>
                  <a:tcPr/>
                </a:tc>
                <a:tc>
                  <a:txBody>
                    <a:bodyPr/>
                    <a:lstStyle/>
                    <a:p>
                      <a:pPr algn="ctr"/>
                      <a:r>
                        <a:rPr lang="en-US" sz="1000" dirty="0"/>
                        <a:t>1</a:t>
                      </a:r>
                    </a:p>
                  </a:txBody>
                  <a:tcPr/>
                </a:tc>
                <a:tc>
                  <a:txBody>
                    <a:bodyPr/>
                    <a:lstStyle/>
                    <a:p>
                      <a:pPr algn="ctr"/>
                      <a:r>
                        <a:rPr lang="en-US" sz="1000" dirty="0"/>
                        <a:t>1</a:t>
                      </a:r>
                    </a:p>
                  </a:txBody>
                  <a:tcPr/>
                </a:tc>
                <a:extLst>
                  <a:ext uri="{0D108BD9-81ED-4DB2-BD59-A6C34878D82A}">
                    <a16:rowId xmlns:a16="http://schemas.microsoft.com/office/drawing/2014/main" val="1331402396"/>
                  </a:ext>
                </a:extLst>
              </a:tr>
            </a:tbl>
          </a:graphicData>
        </a:graphic>
      </p:graphicFrame>
      <p:pic>
        <p:nvPicPr>
          <p:cNvPr id="14" name="Picture 13">
            <a:extLst>
              <a:ext uri="{FF2B5EF4-FFF2-40B4-BE49-F238E27FC236}">
                <a16:creationId xmlns:a16="http://schemas.microsoft.com/office/drawing/2014/main" id="{4DB3782A-3CCD-1734-F5F6-FFBE731F6749}"/>
              </a:ext>
            </a:extLst>
          </p:cNvPr>
          <p:cNvPicPr>
            <a:picLocks noChangeAspect="1"/>
          </p:cNvPicPr>
          <p:nvPr/>
        </p:nvPicPr>
        <p:blipFill>
          <a:blip r:embed="rId11"/>
          <a:stretch>
            <a:fillRect/>
          </a:stretch>
        </p:blipFill>
        <p:spPr>
          <a:xfrm rot="5400000">
            <a:off x="11091038" y="4705550"/>
            <a:ext cx="1301602" cy="746789"/>
          </a:xfrm>
          <a:prstGeom prst="rect">
            <a:avLst/>
          </a:prstGeom>
        </p:spPr>
      </p:pic>
      <p:sp>
        <p:nvSpPr>
          <p:cNvPr id="16" name="TextBox 15">
            <a:extLst>
              <a:ext uri="{FF2B5EF4-FFF2-40B4-BE49-F238E27FC236}">
                <a16:creationId xmlns:a16="http://schemas.microsoft.com/office/drawing/2014/main" id="{64B15E8A-8A37-9234-C747-2F650CD9B089}"/>
              </a:ext>
            </a:extLst>
          </p:cNvPr>
          <p:cNvSpPr txBox="1"/>
          <p:nvPr/>
        </p:nvSpPr>
        <p:spPr>
          <a:xfrm>
            <a:off x="8727307" y="2180472"/>
            <a:ext cx="697627" cy="246221"/>
          </a:xfrm>
          <a:prstGeom prst="rect">
            <a:avLst/>
          </a:prstGeom>
          <a:noFill/>
        </p:spPr>
        <p:txBody>
          <a:bodyPr wrap="none" rtlCol="0">
            <a:spAutoFit/>
          </a:bodyPr>
          <a:lstStyle/>
          <a:p>
            <a:r>
              <a:rPr lang="en-US" sz="1000" dirty="0" err="1"/>
              <a:t>Addr_en</a:t>
            </a:r>
            <a:r>
              <a:rPr lang="en-US" sz="1000" dirty="0"/>
              <a:t>#</a:t>
            </a:r>
          </a:p>
        </p:txBody>
      </p:sp>
      <p:cxnSp>
        <p:nvCxnSpPr>
          <p:cNvPr id="24" name="Straight Arrow Connector 23">
            <a:extLst>
              <a:ext uri="{FF2B5EF4-FFF2-40B4-BE49-F238E27FC236}">
                <a16:creationId xmlns:a16="http://schemas.microsoft.com/office/drawing/2014/main" id="{8C3AAB93-D527-CAD2-9263-7370F9B20E4C}"/>
              </a:ext>
            </a:extLst>
          </p:cNvPr>
          <p:cNvCxnSpPr>
            <a:cxnSpLocks/>
          </p:cNvCxnSpPr>
          <p:nvPr/>
        </p:nvCxnSpPr>
        <p:spPr>
          <a:xfrm>
            <a:off x="9256064" y="2304221"/>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0C3316-5D05-A535-C4CA-CB242CC02F71}"/>
              </a:ext>
            </a:extLst>
          </p:cNvPr>
          <p:cNvSpPr txBox="1"/>
          <p:nvPr/>
        </p:nvSpPr>
        <p:spPr>
          <a:xfrm>
            <a:off x="10820313" y="3979136"/>
            <a:ext cx="697627" cy="246221"/>
          </a:xfrm>
          <a:prstGeom prst="rect">
            <a:avLst/>
          </a:prstGeom>
          <a:noFill/>
        </p:spPr>
        <p:txBody>
          <a:bodyPr wrap="square" rtlCol="0">
            <a:spAutoFit/>
          </a:bodyPr>
          <a:lstStyle/>
          <a:p>
            <a:r>
              <a:rPr lang="en-US" sz="1000" dirty="0" err="1"/>
              <a:t>Addr_en</a:t>
            </a:r>
            <a:r>
              <a:rPr lang="en-US" sz="1000" dirty="0"/>
              <a:t>#</a:t>
            </a:r>
          </a:p>
        </p:txBody>
      </p:sp>
      <p:cxnSp>
        <p:nvCxnSpPr>
          <p:cNvPr id="35" name="Connector: Elbow 34">
            <a:extLst>
              <a:ext uri="{FF2B5EF4-FFF2-40B4-BE49-F238E27FC236}">
                <a16:creationId xmlns:a16="http://schemas.microsoft.com/office/drawing/2014/main" id="{48F50E9D-6D5A-B7FB-DFA0-63226FCED826}"/>
              </a:ext>
            </a:extLst>
          </p:cNvPr>
          <p:cNvCxnSpPr>
            <a:endCxn id="14" idx="1"/>
          </p:cNvCxnSpPr>
          <p:nvPr/>
        </p:nvCxnSpPr>
        <p:spPr>
          <a:xfrm>
            <a:off x="11402697" y="4102247"/>
            <a:ext cx="339142" cy="3258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0D63108-3440-698E-019B-748BD6C8DE60}"/>
              </a:ext>
            </a:extLst>
          </p:cNvPr>
          <p:cNvSpPr txBox="1"/>
          <p:nvPr/>
        </p:nvSpPr>
        <p:spPr>
          <a:xfrm>
            <a:off x="6474835" y="577224"/>
            <a:ext cx="543739" cy="246221"/>
          </a:xfrm>
          <a:prstGeom prst="rect">
            <a:avLst/>
          </a:prstGeom>
          <a:noFill/>
        </p:spPr>
        <p:txBody>
          <a:bodyPr wrap="none" rtlCol="0">
            <a:spAutoFit/>
          </a:bodyPr>
          <a:lstStyle/>
          <a:p>
            <a:r>
              <a:rPr lang="en-US" sz="1000" dirty="0"/>
              <a:t>Write#</a:t>
            </a:r>
          </a:p>
        </p:txBody>
      </p:sp>
      <p:cxnSp>
        <p:nvCxnSpPr>
          <p:cNvPr id="37" name="Straight Arrow Connector 36">
            <a:extLst>
              <a:ext uri="{FF2B5EF4-FFF2-40B4-BE49-F238E27FC236}">
                <a16:creationId xmlns:a16="http://schemas.microsoft.com/office/drawing/2014/main" id="{9B971117-0627-C3E6-1A0C-9A096E3872A4}"/>
              </a:ext>
            </a:extLst>
          </p:cNvPr>
          <p:cNvCxnSpPr>
            <a:cxnSpLocks/>
          </p:cNvCxnSpPr>
          <p:nvPr/>
        </p:nvCxnSpPr>
        <p:spPr>
          <a:xfrm>
            <a:off x="7003592" y="700973"/>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02A2984-DE3D-3AB1-288B-DFBA7FC7429A}"/>
              </a:ext>
            </a:extLst>
          </p:cNvPr>
          <p:cNvSpPr txBox="1"/>
          <p:nvPr/>
        </p:nvSpPr>
        <p:spPr>
          <a:xfrm rot="5400000">
            <a:off x="7209899" y="1140603"/>
            <a:ext cx="979717" cy="161583"/>
          </a:xfrm>
          <a:prstGeom prst="rect">
            <a:avLst/>
          </a:prstGeom>
          <a:solidFill>
            <a:schemeClr val="bg1"/>
          </a:solidFill>
        </p:spPr>
        <p:txBody>
          <a:bodyPr wrap="square" lIns="0" tIns="0" rIns="0" bIns="0" rtlCol="0">
            <a:spAutoFit/>
          </a:bodyPr>
          <a:lstStyle/>
          <a:p>
            <a:r>
              <a:rPr lang="en-US" sz="1050" dirty="0"/>
              <a:t>HC245 Data Out</a:t>
            </a:r>
          </a:p>
        </p:txBody>
      </p:sp>
      <p:sp>
        <p:nvSpPr>
          <p:cNvPr id="30" name="TextBox 29">
            <a:extLst>
              <a:ext uri="{FF2B5EF4-FFF2-40B4-BE49-F238E27FC236}">
                <a16:creationId xmlns:a16="http://schemas.microsoft.com/office/drawing/2014/main" id="{BB0B13A9-1EA4-FA9C-1696-8CE347538B6A}"/>
              </a:ext>
            </a:extLst>
          </p:cNvPr>
          <p:cNvSpPr txBox="1"/>
          <p:nvPr/>
        </p:nvSpPr>
        <p:spPr>
          <a:xfrm rot="5400000">
            <a:off x="11264654" y="4970840"/>
            <a:ext cx="979717" cy="161583"/>
          </a:xfrm>
          <a:prstGeom prst="rect">
            <a:avLst/>
          </a:prstGeom>
          <a:solidFill>
            <a:schemeClr val="bg1"/>
          </a:solidFill>
        </p:spPr>
        <p:txBody>
          <a:bodyPr wrap="square" lIns="0" tIns="0" rIns="0" bIns="0" rtlCol="0">
            <a:spAutoFit/>
          </a:bodyPr>
          <a:lstStyle/>
          <a:p>
            <a:r>
              <a:rPr lang="en-US" sz="1050" dirty="0"/>
              <a:t>HC245 </a:t>
            </a:r>
            <a:r>
              <a:rPr lang="en-US" sz="1050" dirty="0" err="1"/>
              <a:t>Addr</a:t>
            </a:r>
            <a:r>
              <a:rPr lang="en-US" sz="1050" dirty="0"/>
              <a:t> Out</a:t>
            </a:r>
          </a:p>
        </p:txBody>
      </p:sp>
    </p:spTree>
    <p:extLst>
      <p:ext uri="{BB962C8B-B14F-4D97-AF65-F5344CB8AC3E}">
        <p14:creationId xmlns:p14="http://schemas.microsoft.com/office/powerpoint/2010/main" val="2691707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524000" y="1122363"/>
            <a:ext cx="9144000" cy="2387600"/>
          </a:xfrm>
          <a:prstGeom prst="rect">
            <a:avLst/>
          </a:prstGeom>
        </p:spPr>
        <p:txBody>
          <a:bodyPr/>
          <a:lstStyle/>
          <a:p>
            <a:r>
              <a:rPr lang="en-US" dirty="0"/>
              <a:t>Op Code </a:t>
            </a:r>
            <a:br>
              <a:rPr lang="en-US" dirty="0"/>
            </a:br>
            <a:r>
              <a:rPr lang="en-US" dirty="0"/>
              <a:t>&amp;</a:t>
            </a:r>
            <a:br>
              <a:rPr lang="en-US" dirty="0"/>
            </a:br>
            <a:r>
              <a:rPr lang="en-US" dirty="0"/>
              <a:t>Micro Instruction</a:t>
            </a:r>
          </a:p>
        </p:txBody>
      </p:sp>
      <p:sp>
        <p:nvSpPr>
          <p:cNvPr id="3" name="Subtitle 2">
            <a:extLst>
              <a:ext uri="{FF2B5EF4-FFF2-40B4-BE49-F238E27FC236}">
                <a16:creationId xmlns:a16="http://schemas.microsoft.com/office/drawing/2014/main" id="{D4A0AAA9-402F-4A4E-A096-F3C7B76875CE}"/>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pic>
        <p:nvPicPr>
          <p:cNvPr id="4" name="Picture 3">
            <a:hlinkClick r:id="rId2" action="ppaction://hlinksldjump"/>
            <a:extLst>
              <a:ext uri="{FF2B5EF4-FFF2-40B4-BE49-F238E27FC236}">
                <a16:creationId xmlns:a16="http://schemas.microsoft.com/office/drawing/2014/main" id="{EAC02E40-6C5C-19B4-2CD6-0A07B206752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6" name="Slide Number Placeholder 4">
            <a:extLst>
              <a:ext uri="{FF2B5EF4-FFF2-40B4-BE49-F238E27FC236}">
                <a16:creationId xmlns:a16="http://schemas.microsoft.com/office/drawing/2014/main" id="{9E7963BD-ECE4-4287-6C26-70139CD6B6F9}"/>
              </a:ext>
            </a:extLst>
          </p:cNvPr>
          <p:cNvSpPr txBox="1">
            <a:spLocks/>
          </p:cNvSpPr>
          <p:nvPr/>
        </p:nvSpPr>
        <p:spPr>
          <a:xfrm>
            <a:off x="9513450" y="65184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37</a:t>
            </a:fld>
            <a:endParaRPr lang="en-US" b="1" dirty="0">
              <a:solidFill>
                <a:schemeClr val="bg1"/>
              </a:solidFill>
            </a:endParaRPr>
          </a:p>
        </p:txBody>
      </p:sp>
      <p:sp>
        <p:nvSpPr>
          <p:cNvPr id="8" name="Slide Number Placeholder 4">
            <a:extLst>
              <a:ext uri="{FF2B5EF4-FFF2-40B4-BE49-F238E27FC236}">
                <a16:creationId xmlns:a16="http://schemas.microsoft.com/office/drawing/2014/main" id="{987AB956-DC25-57BD-B117-9D23C49E03E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37</a:t>
            </a:fld>
            <a:endParaRPr lang="en-US" b="1" dirty="0">
              <a:solidFill>
                <a:schemeClr val="bg1"/>
              </a:solidFill>
            </a:endParaRPr>
          </a:p>
        </p:txBody>
      </p:sp>
    </p:spTree>
    <p:extLst>
      <p:ext uri="{BB962C8B-B14F-4D97-AF65-F5344CB8AC3E}">
        <p14:creationId xmlns:p14="http://schemas.microsoft.com/office/powerpoint/2010/main" val="41048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EBC776-52AD-0427-040B-415B24E8CB9B}"/>
              </a:ext>
            </a:extLst>
          </p:cNvPr>
          <p:cNvSpPr>
            <a:spLocks noGrp="1"/>
          </p:cNvSpPr>
          <p:nvPr>
            <p:ph type="ctrTitle"/>
          </p:nvPr>
        </p:nvSpPr>
        <p:spPr>
          <a:xfrm>
            <a:off x="914400" y="182880"/>
            <a:ext cx="3840480" cy="457200"/>
          </a:xfrm>
        </p:spPr>
        <p:txBody>
          <a:bodyPr/>
          <a:lstStyle/>
          <a:p>
            <a:r>
              <a:rPr lang="en-US" dirty="0"/>
              <a:t>Assembler Syntax</a:t>
            </a:r>
          </a:p>
        </p:txBody>
      </p:sp>
      <p:sp>
        <p:nvSpPr>
          <p:cNvPr id="6" name="Slide Number Placeholder 4">
            <a:extLst>
              <a:ext uri="{FF2B5EF4-FFF2-40B4-BE49-F238E27FC236}">
                <a16:creationId xmlns:a16="http://schemas.microsoft.com/office/drawing/2014/main" id="{1E5702DB-96F8-76AA-973B-C00BE8BC5578}"/>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38</a:t>
            </a:fld>
            <a:endParaRPr lang="en-US" b="1" dirty="0">
              <a:solidFill>
                <a:schemeClr val="bg1"/>
              </a:solidFill>
            </a:endParaRPr>
          </a:p>
        </p:txBody>
      </p:sp>
      <p:sp>
        <p:nvSpPr>
          <p:cNvPr id="4" name="TextBox 3">
            <a:extLst>
              <a:ext uri="{FF2B5EF4-FFF2-40B4-BE49-F238E27FC236}">
                <a16:creationId xmlns:a16="http://schemas.microsoft.com/office/drawing/2014/main" id="{F0C50E2D-0873-4905-A50C-F1D722C76812}"/>
              </a:ext>
            </a:extLst>
          </p:cNvPr>
          <p:cNvSpPr txBox="1"/>
          <p:nvPr/>
        </p:nvSpPr>
        <p:spPr>
          <a:xfrm>
            <a:off x="537633" y="728133"/>
            <a:ext cx="6807200" cy="923330"/>
          </a:xfrm>
          <a:prstGeom prst="rect">
            <a:avLst/>
          </a:prstGeom>
          <a:noFill/>
        </p:spPr>
        <p:txBody>
          <a:bodyPr wrap="square" rtlCol="0">
            <a:spAutoFit/>
          </a:bodyPr>
          <a:lstStyle/>
          <a:p>
            <a:r>
              <a:rPr lang="en-US" dirty="0"/>
              <a:t>An assembly file is composed of lines with the following form:</a:t>
            </a:r>
          </a:p>
          <a:p>
            <a:endParaRPr lang="en-US" dirty="0"/>
          </a:p>
          <a:p>
            <a:r>
              <a:rPr lang="en-US" dirty="0"/>
              <a:t>[INSTR] [PARAM 1] [, PARAM 2] [, PARAM 3]	// Comment</a:t>
            </a:r>
          </a:p>
        </p:txBody>
      </p:sp>
      <p:graphicFrame>
        <p:nvGraphicFramePr>
          <p:cNvPr id="5" name="Table 6">
            <a:extLst>
              <a:ext uri="{FF2B5EF4-FFF2-40B4-BE49-F238E27FC236}">
                <a16:creationId xmlns:a16="http://schemas.microsoft.com/office/drawing/2014/main" id="{C136C2E9-F74E-47BB-970B-A5A6942469D5}"/>
              </a:ext>
            </a:extLst>
          </p:cNvPr>
          <p:cNvGraphicFramePr>
            <a:graphicFrameLocks noGrp="1"/>
          </p:cNvGraphicFramePr>
          <p:nvPr>
            <p:extLst>
              <p:ext uri="{D42A27DB-BD31-4B8C-83A1-F6EECF244321}">
                <p14:modId xmlns:p14="http://schemas.microsoft.com/office/powerpoint/2010/main" val="2832094360"/>
              </p:ext>
            </p:extLst>
          </p:nvPr>
        </p:nvGraphicFramePr>
        <p:xfrm>
          <a:off x="419100" y="1837266"/>
          <a:ext cx="3185775" cy="1656080"/>
        </p:xfrm>
        <a:graphic>
          <a:graphicData uri="http://schemas.openxmlformats.org/drawingml/2006/table">
            <a:tbl>
              <a:tblPr firstRow="1" bandRow="1">
                <a:tableStyleId>{5C22544A-7EE6-4342-B048-85BDC9FD1C3A}</a:tableStyleId>
              </a:tblPr>
              <a:tblGrid>
                <a:gridCol w="908241">
                  <a:extLst>
                    <a:ext uri="{9D8B030D-6E8A-4147-A177-3AD203B41FA5}">
                      <a16:colId xmlns:a16="http://schemas.microsoft.com/office/drawing/2014/main" val="625620309"/>
                    </a:ext>
                  </a:extLst>
                </a:gridCol>
                <a:gridCol w="1138767">
                  <a:extLst>
                    <a:ext uri="{9D8B030D-6E8A-4147-A177-3AD203B41FA5}">
                      <a16:colId xmlns:a16="http://schemas.microsoft.com/office/drawing/2014/main" val="960611325"/>
                    </a:ext>
                  </a:extLst>
                </a:gridCol>
                <a:gridCol w="1138767">
                  <a:extLst>
                    <a:ext uri="{9D8B030D-6E8A-4147-A177-3AD203B41FA5}">
                      <a16:colId xmlns:a16="http://schemas.microsoft.com/office/drawing/2014/main" val="413703390"/>
                    </a:ext>
                  </a:extLst>
                </a:gridCol>
              </a:tblGrid>
              <a:tr h="370840">
                <a:tc>
                  <a:txBody>
                    <a:bodyPr/>
                    <a:lstStyle/>
                    <a:p>
                      <a:r>
                        <a:rPr lang="en-US" sz="1200"/>
                        <a:t>Misc.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NOP</a:t>
                      </a:r>
                    </a:p>
                  </a:txBody>
                  <a:tcPr/>
                </a:tc>
                <a:tc>
                  <a:txBody>
                    <a:bodyPr/>
                    <a:lstStyle/>
                    <a:p>
                      <a:r>
                        <a:rPr lang="en-US" sz="1200"/>
                        <a:t>No operation</a:t>
                      </a:r>
                    </a:p>
                  </a:txBody>
                  <a:tcPr/>
                </a:tc>
                <a:tc>
                  <a:txBody>
                    <a:bodyPr/>
                    <a:lstStyle/>
                    <a:p>
                      <a:r>
                        <a:rPr lang="en-US" sz="1200"/>
                        <a:t>NOP</a:t>
                      </a:r>
                    </a:p>
                  </a:txBody>
                  <a:tcPr/>
                </a:tc>
                <a:extLst>
                  <a:ext uri="{0D108BD9-81ED-4DB2-BD59-A6C34878D82A}">
                    <a16:rowId xmlns:a16="http://schemas.microsoft.com/office/drawing/2014/main" val="379718552"/>
                  </a:ext>
                </a:extLst>
              </a:tr>
              <a:tr h="370840">
                <a:tc>
                  <a:txBody>
                    <a:bodyPr/>
                    <a:lstStyle/>
                    <a:p>
                      <a:r>
                        <a:rPr lang="en-US" sz="1200"/>
                        <a:t>BRK</a:t>
                      </a:r>
                    </a:p>
                  </a:txBody>
                  <a:tcPr/>
                </a:tc>
                <a:tc>
                  <a:txBody>
                    <a:bodyPr/>
                    <a:lstStyle/>
                    <a:p>
                      <a:r>
                        <a:rPr lang="en-US" sz="1200"/>
                        <a:t>Stop</a:t>
                      </a:r>
                    </a:p>
                  </a:txBody>
                  <a:tcPr/>
                </a:tc>
                <a:tc>
                  <a:txBody>
                    <a:bodyPr/>
                    <a:lstStyle/>
                    <a:p>
                      <a:r>
                        <a:rPr lang="en-US" sz="1200"/>
                        <a:t>BRK</a:t>
                      </a:r>
                    </a:p>
                  </a:txBody>
                  <a:tcPr/>
                </a:tc>
                <a:extLst>
                  <a:ext uri="{0D108BD9-81ED-4DB2-BD59-A6C34878D82A}">
                    <a16:rowId xmlns:a16="http://schemas.microsoft.com/office/drawing/2014/main" val="3059979439"/>
                  </a:ext>
                </a:extLst>
              </a:tr>
              <a:tr h="370840">
                <a:tc>
                  <a:txBody>
                    <a:bodyPr/>
                    <a:lstStyle/>
                    <a:p>
                      <a:r>
                        <a:rPr lang="en-US" sz="1200"/>
                        <a:t>OUT</a:t>
                      </a:r>
                    </a:p>
                  </a:txBody>
                  <a:tcPr/>
                </a:tc>
                <a:tc>
                  <a:txBody>
                    <a:bodyPr/>
                    <a:lstStyle/>
                    <a:p>
                      <a:r>
                        <a:rPr lang="en-US" sz="1200"/>
                        <a:t>Print 8-bit value to output</a:t>
                      </a:r>
                    </a:p>
                  </a:txBody>
                  <a:tcPr/>
                </a:tc>
                <a:tc>
                  <a:txBody>
                    <a:bodyPr/>
                    <a:lstStyle/>
                    <a:p>
                      <a:r>
                        <a:rPr lang="en-US" sz="1200"/>
                        <a:t>OUT Rs, #imm</a:t>
                      </a:r>
                    </a:p>
                  </a:txBody>
                  <a:tcPr/>
                </a:tc>
                <a:extLst>
                  <a:ext uri="{0D108BD9-81ED-4DB2-BD59-A6C34878D82A}">
                    <a16:rowId xmlns:a16="http://schemas.microsoft.com/office/drawing/2014/main" val="4126047312"/>
                  </a:ext>
                </a:extLst>
              </a:tr>
            </a:tbl>
          </a:graphicData>
        </a:graphic>
      </p:graphicFrame>
      <p:graphicFrame>
        <p:nvGraphicFramePr>
          <p:cNvPr id="7" name="Table 6">
            <a:extLst>
              <a:ext uri="{FF2B5EF4-FFF2-40B4-BE49-F238E27FC236}">
                <a16:creationId xmlns:a16="http://schemas.microsoft.com/office/drawing/2014/main" id="{F7971EBC-658E-46D2-9D26-2BE904C7B670}"/>
              </a:ext>
            </a:extLst>
          </p:cNvPr>
          <p:cNvGraphicFramePr>
            <a:graphicFrameLocks noGrp="1"/>
          </p:cNvGraphicFramePr>
          <p:nvPr>
            <p:extLst>
              <p:ext uri="{D42A27DB-BD31-4B8C-83A1-F6EECF244321}">
                <p14:modId xmlns:p14="http://schemas.microsoft.com/office/powerpoint/2010/main" val="3834865010"/>
              </p:ext>
            </p:extLst>
          </p:nvPr>
        </p:nvGraphicFramePr>
        <p:xfrm>
          <a:off x="3661832" y="1837266"/>
          <a:ext cx="4347634" cy="4424680"/>
        </p:xfrm>
        <a:graphic>
          <a:graphicData uri="http://schemas.openxmlformats.org/drawingml/2006/table">
            <a:tbl>
              <a:tblPr firstRow="1" bandRow="1">
                <a:tableStyleId>{5C22544A-7EE6-4342-B048-85BDC9FD1C3A}</a:tableStyleId>
              </a:tblPr>
              <a:tblGrid>
                <a:gridCol w="1239478">
                  <a:extLst>
                    <a:ext uri="{9D8B030D-6E8A-4147-A177-3AD203B41FA5}">
                      <a16:colId xmlns:a16="http://schemas.microsoft.com/office/drawing/2014/main" val="625620309"/>
                    </a:ext>
                  </a:extLst>
                </a:gridCol>
                <a:gridCol w="1554078">
                  <a:extLst>
                    <a:ext uri="{9D8B030D-6E8A-4147-A177-3AD203B41FA5}">
                      <a16:colId xmlns:a16="http://schemas.microsoft.com/office/drawing/2014/main" val="960611325"/>
                    </a:ext>
                  </a:extLst>
                </a:gridCol>
                <a:gridCol w="1554078">
                  <a:extLst>
                    <a:ext uri="{9D8B030D-6E8A-4147-A177-3AD203B41FA5}">
                      <a16:colId xmlns:a16="http://schemas.microsoft.com/office/drawing/2014/main" val="413703390"/>
                    </a:ext>
                  </a:extLst>
                </a:gridCol>
              </a:tblGrid>
              <a:tr h="370840">
                <a:tc>
                  <a:txBody>
                    <a:bodyPr/>
                    <a:lstStyle/>
                    <a:p>
                      <a:r>
                        <a:rPr lang="en-US" sz="1200"/>
                        <a:t>ALU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OR</a:t>
                      </a:r>
                    </a:p>
                  </a:txBody>
                  <a:tcPr/>
                </a:tc>
                <a:tc>
                  <a:txBody>
                    <a:bodyPr/>
                    <a:lstStyle/>
                    <a:p>
                      <a:r>
                        <a:rPr lang="en-US" sz="1200"/>
                        <a:t>Bitwise OR</a:t>
                      </a:r>
                    </a:p>
                  </a:txBody>
                  <a:tcPr/>
                </a:tc>
                <a:tc>
                  <a:txBody>
                    <a:bodyPr/>
                    <a:lstStyle/>
                    <a:p>
                      <a:r>
                        <a:rPr lang="en-US" sz="1200"/>
                        <a:t>OR Rd, Rs1, Rs2</a:t>
                      </a:r>
                    </a:p>
                  </a:txBody>
                  <a:tcPr/>
                </a:tc>
                <a:extLst>
                  <a:ext uri="{0D108BD9-81ED-4DB2-BD59-A6C34878D82A}">
                    <a16:rowId xmlns:a16="http://schemas.microsoft.com/office/drawing/2014/main" val="2092616423"/>
                  </a:ext>
                </a:extLst>
              </a:tr>
              <a:tr h="370840">
                <a:tc>
                  <a:txBody>
                    <a:bodyPr/>
                    <a:lstStyle/>
                    <a:p>
                      <a:r>
                        <a:rPr lang="en-US" sz="1200"/>
                        <a:t>AND</a:t>
                      </a:r>
                    </a:p>
                  </a:txBody>
                  <a:tcPr/>
                </a:tc>
                <a:tc>
                  <a:txBody>
                    <a:bodyPr/>
                    <a:lstStyle/>
                    <a:p>
                      <a:r>
                        <a:rPr lang="en-US" sz="1200"/>
                        <a:t>Bitwise AND</a:t>
                      </a:r>
                    </a:p>
                  </a:txBody>
                  <a:tcPr/>
                </a:tc>
                <a:tc>
                  <a:txBody>
                    <a:bodyPr/>
                    <a:lstStyle/>
                    <a:p>
                      <a:r>
                        <a:rPr lang="en-US" sz="1200"/>
                        <a:t>AND Rd, Rs1, Rs2</a:t>
                      </a:r>
                    </a:p>
                  </a:txBody>
                  <a:tcPr/>
                </a:tc>
                <a:extLst>
                  <a:ext uri="{0D108BD9-81ED-4DB2-BD59-A6C34878D82A}">
                    <a16:rowId xmlns:a16="http://schemas.microsoft.com/office/drawing/2014/main" val="1898053879"/>
                  </a:ext>
                </a:extLst>
              </a:tr>
              <a:tr h="370840">
                <a:tc>
                  <a:txBody>
                    <a:bodyPr/>
                    <a:lstStyle/>
                    <a:p>
                      <a:r>
                        <a:rPr lang="en-US" sz="1200"/>
                        <a:t>XOR</a:t>
                      </a:r>
                    </a:p>
                  </a:txBody>
                  <a:tcPr/>
                </a:tc>
                <a:tc>
                  <a:txBody>
                    <a:bodyPr/>
                    <a:lstStyle/>
                    <a:p>
                      <a:r>
                        <a:rPr lang="en-US" sz="1200"/>
                        <a:t>Bitwise XOR</a:t>
                      </a:r>
                    </a:p>
                  </a:txBody>
                  <a:tcPr/>
                </a:tc>
                <a:tc>
                  <a:txBody>
                    <a:bodyPr/>
                    <a:lstStyle/>
                    <a:p>
                      <a:r>
                        <a:rPr lang="en-US" sz="1200"/>
                        <a:t>XOR Rd, Rs1, Rs2</a:t>
                      </a:r>
                    </a:p>
                  </a:txBody>
                  <a:tcPr/>
                </a:tc>
                <a:extLst>
                  <a:ext uri="{0D108BD9-81ED-4DB2-BD59-A6C34878D82A}">
                    <a16:rowId xmlns:a16="http://schemas.microsoft.com/office/drawing/2014/main" val="1919875612"/>
                  </a:ext>
                </a:extLst>
              </a:tr>
              <a:tr h="370840">
                <a:tc>
                  <a:txBody>
                    <a:bodyPr/>
                    <a:lstStyle/>
                    <a:p>
                      <a:r>
                        <a:rPr lang="en-US" sz="1200"/>
                        <a:t>NOT</a:t>
                      </a:r>
                    </a:p>
                  </a:txBody>
                  <a:tcPr/>
                </a:tc>
                <a:tc>
                  <a:txBody>
                    <a:bodyPr/>
                    <a:lstStyle/>
                    <a:p>
                      <a:r>
                        <a:rPr lang="en-US" sz="1200"/>
                        <a:t>Bitwise NOT</a:t>
                      </a:r>
                    </a:p>
                  </a:txBody>
                  <a:tcPr/>
                </a:tc>
                <a:tc>
                  <a:txBody>
                    <a:bodyPr/>
                    <a:lstStyle/>
                    <a:p>
                      <a:r>
                        <a:rPr lang="en-US" sz="1200"/>
                        <a:t>NOT Rd, Rs1</a:t>
                      </a:r>
                    </a:p>
                  </a:txBody>
                  <a:tcPr/>
                </a:tc>
                <a:extLst>
                  <a:ext uri="{0D108BD9-81ED-4DB2-BD59-A6C34878D82A}">
                    <a16:rowId xmlns:a16="http://schemas.microsoft.com/office/drawing/2014/main" val="4194439758"/>
                  </a:ext>
                </a:extLst>
              </a:tr>
              <a:tr h="370840">
                <a:tc>
                  <a:txBody>
                    <a:bodyPr/>
                    <a:lstStyle/>
                    <a:p>
                      <a:r>
                        <a:rPr lang="en-US" sz="1200"/>
                        <a:t>ADD</a:t>
                      </a:r>
                    </a:p>
                  </a:txBody>
                  <a:tcPr/>
                </a:tc>
                <a:tc>
                  <a:txBody>
                    <a:bodyPr/>
                    <a:lstStyle/>
                    <a:p>
                      <a:r>
                        <a:rPr lang="en-US" sz="1200"/>
                        <a:t>Addition</a:t>
                      </a:r>
                    </a:p>
                  </a:txBody>
                  <a:tcPr/>
                </a:tc>
                <a:tc>
                  <a:txBody>
                    <a:bodyPr/>
                    <a:lstStyle/>
                    <a:p>
                      <a:r>
                        <a:rPr lang="en-US" sz="1200"/>
                        <a:t>ADD Rd, Rs1, Rs2</a:t>
                      </a:r>
                    </a:p>
                  </a:txBody>
                  <a:tcPr/>
                </a:tc>
                <a:extLst>
                  <a:ext uri="{0D108BD9-81ED-4DB2-BD59-A6C34878D82A}">
                    <a16:rowId xmlns:a16="http://schemas.microsoft.com/office/drawing/2014/main" val="4026081081"/>
                  </a:ext>
                </a:extLst>
              </a:tr>
              <a:tr h="370840">
                <a:tc>
                  <a:txBody>
                    <a:bodyPr/>
                    <a:lstStyle/>
                    <a:p>
                      <a:r>
                        <a:rPr lang="en-US" sz="1200"/>
                        <a:t>SUB</a:t>
                      </a:r>
                    </a:p>
                  </a:txBody>
                  <a:tcPr/>
                </a:tc>
                <a:tc>
                  <a:txBody>
                    <a:bodyPr/>
                    <a:lstStyle/>
                    <a:p>
                      <a:r>
                        <a:rPr lang="en-US" sz="1200"/>
                        <a:t>2’s Complement subtraction</a:t>
                      </a:r>
                    </a:p>
                  </a:txBody>
                  <a:tcPr/>
                </a:tc>
                <a:tc>
                  <a:txBody>
                    <a:bodyPr/>
                    <a:lstStyle/>
                    <a:p>
                      <a:r>
                        <a:rPr lang="en-US" sz="1200"/>
                        <a:t>SUB Rd1, Rs1, Rs2 (Rd1 = Rs1 – Rs2)</a:t>
                      </a:r>
                    </a:p>
                  </a:txBody>
                  <a:tcPr/>
                </a:tc>
                <a:extLst>
                  <a:ext uri="{0D108BD9-81ED-4DB2-BD59-A6C34878D82A}">
                    <a16:rowId xmlns:a16="http://schemas.microsoft.com/office/drawing/2014/main" val="3738222034"/>
                  </a:ext>
                </a:extLst>
              </a:tr>
              <a:tr h="370840">
                <a:tc>
                  <a:txBody>
                    <a:bodyPr/>
                    <a:lstStyle/>
                    <a:p>
                      <a:r>
                        <a:rPr lang="en-US" sz="1200"/>
                        <a:t>LSL</a:t>
                      </a:r>
                    </a:p>
                  </a:txBody>
                  <a:tcPr/>
                </a:tc>
                <a:tc>
                  <a:txBody>
                    <a:bodyPr/>
                    <a:lstStyle/>
                    <a:p>
                      <a:r>
                        <a:rPr lang="en-US" sz="1200"/>
                        <a:t>Bitwise logical shift left by 1 bit</a:t>
                      </a:r>
                    </a:p>
                  </a:txBody>
                  <a:tcPr/>
                </a:tc>
                <a:tc>
                  <a:txBody>
                    <a:bodyPr/>
                    <a:lstStyle/>
                    <a:p>
                      <a:r>
                        <a:rPr lang="en-US" sz="1200"/>
                        <a:t>LSL Rd, Rs1</a:t>
                      </a:r>
                    </a:p>
                  </a:txBody>
                  <a:tcPr/>
                </a:tc>
                <a:extLst>
                  <a:ext uri="{0D108BD9-81ED-4DB2-BD59-A6C34878D82A}">
                    <a16:rowId xmlns:a16="http://schemas.microsoft.com/office/drawing/2014/main" val="2595991083"/>
                  </a:ext>
                </a:extLst>
              </a:tr>
              <a:tr h="370840">
                <a:tc>
                  <a:txBody>
                    <a:bodyPr/>
                    <a:lstStyle/>
                    <a:p>
                      <a:r>
                        <a:rPr lang="en-US" sz="1200"/>
                        <a:t>ASR</a:t>
                      </a:r>
                    </a:p>
                  </a:txBody>
                  <a:tcPr/>
                </a:tc>
                <a:tc>
                  <a:txBody>
                    <a:bodyPr/>
                    <a:lstStyle/>
                    <a:p>
                      <a:r>
                        <a:rPr lang="en-US" sz="1200"/>
                        <a:t>Arithmetic shift right by 1 bit</a:t>
                      </a:r>
                    </a:p>
                  </a:txBody>
                  <a:tcPr/>
                </a:tc>
                <a:tc>
                  <a:txBody>
                    <a:bodyPr/>
                    <a:lstStyle/>
                    <a:p>
                      <a:r>
                        <a:rPr lang="en-US" sz="1200"/>
                        <a:t>ASR Rd, Rs1</a:t>
                      </a:r>
                    </a:p>
                  </a:txBody>
                  <a:tcPr/>
                </a:tc>
                <a:extLst>
                  <a:ext uri="{0D108BD9-81ED-4DB2-BD59-A6C34878D82A}">
                    <a16:rowId xmlns:a16="http://schemas.microsoft.com/office/drawing/2014/main" val="2504141737"/>
                  </a:ext>
                </a:extLst>
              </a:tr>
              <a:tr h="370840">
                <a:tc>
                  <a:txBody>
                    <a:bodyPr/>
                    <a:lstStyle/>
                    <a:p>
                      <a:r>
                        <a:rPr lang="en-US" sz="1200"/>
                        <a:t>ADC</a:t>
                      </a:r>
                    </a:p>
                  </a:txBody>
                  <a:tcPr/>
                </a:tc>
                <a:tc>
                  <a:txBody>
                    <a:bodyPr/>
                    <a:lstStyle/>
                    <a:p>
                      <a:r>
                        <a:rPr lang="en-US" sz="1200"/>
                        <a:t>Add with carry</a:t>
                      </a:r>
                    </a:p>
                  </a:txBody>
                  <a:tcPr/>
                </a:tc>
                <a:tc>
                  <a:txBody>
                    <a:bodyPr/>
                    <a:lstStyle/>
                    <a:p>
                      <a:r>
                        <a:rPr lang="en-US" sz="1200"/>
                        <a:t>ADC Rd, Rs1, Rs2</a:t>
                      </a:r>
                    </a:p>
                  </a:txBody>
                  <a:tcPr/>
                </a:tc>
                <a:extLst>
                  <a:ext uri="{0D108BD9-81ED-4DB2-BD59-A6C34878D82A}">
                    <a16:rowId xmlns:a16="http://schemas.microsoft.com/office/drawing/2014/main" val="4277143747"/>
                  </a:ext>
                </a:extLst>
              </a:tr>
              <a:tr h="370840">
                <a:tc>
                  <a:txBody>
                    <a:bodyPr/>
                    <a:lstStyle/>
                    <a:p>
                      <a:r>
                        <a:rPr lang="en-US" sz="1200" dirty="0"/>
                        <a:t>SUC</a:t>
                      </a:r>
                    </a:p>
                  </a:txBody>
                  <a:tcPr/>
                </a:tc>
                <a:tc>
                  <a:txBody>
                    <a:bodyPr/>
                    <a:lstStyle/>
                    <a:p>
                      <a:r>
                        <a:rPr lang="en-US" sz="1200"/>
                        <a:t>Subtract with borrow (using carry flag)</a:t>
                      </a:r>
                    </a:p>
                  </a:txBody>
                  <a:tcPr/>
                </a:tc>
                <a:tc>
                  <a:txBody>
                    <a:bodyPr/>
                    <a:lstStyle/>
                    <a:p>
                      <a:r>
                        <a:rPr lang="en-US" sz="1200" dirty="0"/>
                        <a:t>SUC Rd, Rs1, Rs2</a:t>
                      </a:r>
                    </a:p>
                    <a:p>
                      <a:r>
                        <a:rPr lang="en-US" sz="1200" dirty="0"/>
                        <a:t>(Rd1 = Rs1 – Rs2)</a:t>
                      </a:r>
                    </a:p>
                  </a:txBody>
                  <a:tcPr/>
                </a:tc>
                <a:extLst>
                  <a:ext uri="{0D108BD9-81ED-4DB2-BD59-A6C34878D82A}">
                    <a16:rowId xmlns:a16="http://schemas.microsoft.com/office/drawing/2014/main" val="3493691278"/>
                  </a:ext>
                </a:extLst>
              </a:tr>
            </a:tbl>
          </a:graphicData>
        </a:graphic>
      </p:graphicFrame>
      <p:graphicFrame>
        <p:nvGraphicFramePr>
          <p:cNvPr id="8" name="Table 6">
            <a:extLst>
              <a:ext uri="{FF2B5EF4-FFF2-40B4-BE49-F238E27FC236}">
                <a16:creationId xmlns:a16="http://schemas.microsoft.com/office/drawing/2014/main" id="{EC70AE30-38E9-4B9A-BABE-ADAF51C96A2F}"/>
              </a:ext>
            </a:extLst>
          </p:cNvPr>
          <p:cNvGraphicFramePr>
            <a:graphicFrameLocks noGrp="1"/>
          </p:cNvGraphicFramePr>
          <p:nvPr>
            <p:extLst>
              <p:ext uri="{D42A27DB-BD31-4B8C-83A1-F6EECF244321}">
                <p14:modId xmlns:p14="http://schemas.microsoft.com/office/powerpoint/2010/main" val="537765903"/>
              </p:ext>
            </p:extLst>
          </p:nvPr>
        </p:nvGraphicFramePr>
        <p:xfrm>
          <a:off x="416791" y="4392043"/>
          <a:ext cx="3185775" cy="1920240"/>
        </p:xfrm>
        <a:graphic>
          <a:graphicData uri="http://schemas.openxmlformats.org/drawingml/2006/table">
            <a:tbl>
              <a:tblPr firstRow="1" bandRow="1">
                <a:tableStyleId>{5C22544A-7EE6-4342-B048-85BDC9FD1C3A}</a:tableStyleId>
              </a:tblPr>
              <a:tblGrid>
                <a:gridCol w="1061925">
                  <a:extLst>
                    <a:ext uri="{9D8B030D-6E8A-4147-A177-3AD203B41FA5}">
                      <a16:colId xmlns:a16="http://schemas.microsoft.com/office/drawing/2014/main" val="625620309"/>
                    </a:ext>
                  </a:extLst>
                </a:gridCol>
                <a:gridCol w="1061925">
                  <a:extLst>
                    <a:ext uri="{9D8B030D-6E8A-4147-A177-3AD203B41FA5}">
                      <a16:colId xmlns:a16="http://schemas.microsoft.com/office/drawing/2014/main" val="960611325"/>
                    </a:ext>
                  </a:extLst>
                </a:gridCol>
                <a:gridCol w="1061925">
                  <a:extLst>
                    <a:ext uri="{9D8B030D-6E8A-4147-A177-3AD203B41FA5}">
                      <a16:colId xmlns:a16="http://schemas.microsoft.com/office/drawing/2014/main" val="413703390"/>
                    </a:ext>
                  </a:extLst>
                </a:gridCol>
              </a:tblGrid>
              <a:tr h="370840">
                <a:tc>
                  <a:txBody>
                    <a:bodyPr/>
                    <a:lstStyle/>
                    <a:p>
                      <a:r>
                        <a:rPr lang="en-US" sz="1200"/>
                        <a:t>Register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LDR</a:t>
                      </a:r>
                    </a:p>
                  </a:txBody>
                  <a:tcPr/>
                </a:tc>
                <a:tc>
                  <a:txBody>
                    <a:bodyPr/>
                    <a:lstStyle/>
                    <a:p>
                      <a:r>
                        <a:rPr lang="en-US" sz="1200"/>
                        <a:t>Load register with 8-bit immediate</a:t>
                      </a:r>
                    </a:p>
                  </a:txBody>
                  <a:tcPr/>
                </a:tc>
                <a:tc>
                  <a:txBody>
                    <a:bodyPr/>
                    <a:lstStyle/>
                    <a:p>
                      <a:r>
                        <a:rPr lang="en-US" sz="1200"/>
                        <a:t>LDR Rd, #imm</a:t>
                      </a:r>
                    </a:p>
                  </a:txBody>
                  <a:tcPr/>
                </a:tc>
                <a:extLst>
                  <a:ext uri="{0D108BD9-81ED-4DB2-BD59-A6C34878D82A}">
                    <a16:rowId xmlns:a16="http://schemas.microsoft.com/office/drawing/2014/main" val="1638586219"/>
                  </a:ext>
                </a:extLst>
              </a:tr>
              <a:tr h="370840">
                <a:tc>
                  <a:txBody>
                    <a:bodyPr/>
                    <a:lstStyle/>
                    <a:p>
                      <a:r>
                        <a:rPr lang="en-US" sz="1200"/>
                        <a:t>MOV</a:t>
                      </a:r>
                    </a:p>
                  </a:txBody>
                  <a:tcPr/>
                </a:tc>
                <a:tc>
                  <a:txBody>
                    <a:bodyPr/>
                    <a:lstStyle/>
                    <a:p>
                      <a:r>
                        <a:rPr lang="en-US" sz="1200"/>
                        <a:t>Copy register value to another register</a:t>
                      </a:r>
                    </a:p>
                  </a:txBody>
                  <a:tcPr/>
                </a:tc>
                <a:tc>
                  <a:txBody>
                    <a:bodyPr/>
                    <a:lstStyle/>
                    <a:p>
                      <a:r>
                        <a:rPr lang="en-US" sz="1200"/>
                        <a:t>MOV Rd, Rs</a:t>
                      </a:r>
                    </a:p>
                  </a:txBody>
                  <a:tcPr/>
                </a:tc>
                <a:extLst>
                  <a:ext uri="{0D108BD9-81ED-4DB2-BD59-A6C34878D82A}">
                    <a16:rowId xmlns:a16="http://schemas.microsoft.com/office/drawing/2014/main" val="1386115918"/>
                  </a:ext>
                </a:extLst>
              </a:tr>
            </a:tbl>
          </a:graphicData>
        </a:graphic>
      </p:graphicFrame>
      <p:graphicFrame>
        <p:nvGraphicFramePr>
          <p:cNvPr id="9" name="Table 6">
            <a:extLst>
              <a:ext uri="{FF2B5EF4-FFF2-40B4-BE49-F238E27FC236}">
                <a16:creationId xmlns:a16="http://schemas.microsoft.com/office/drawing/2014/main" id="{E5B2BCA0-6B41-4EBE-B80F-4A82A29842E9}"/>
              </a:ext>
            </a:extLst>
          </p:cNvPr>
          <p:cNvGraphicFramePr>
            <a:graphicFrameLocks noGrp="1"/>
          </p:cNvGraphicFramePr>
          <p:nvPr>
            <p:extLst>
              <p:ext uri="{D42A27DB-BD31-4B8C-83A1-F6EECF244321}">
                <p14:modId xmlns:p14="http://schemas.microsoft.com/office/powerpoint/2010/main" val="4047961055"/>
              </p:ext>
            </p:extLst>
          </p:nvPr>
        </p:nvGraphicFramePr>
        <p:xfrm>
          <a:off x="8127998" y="1837266"/>
          <a:ext cx="3956581" cy="3677920"/>
        </p:xfrm>
        <a:graphic>
          <a:graphicData uri="http://schemas.openxmlformats.org/drawingml/2006/table">
            <a:tbl>
              <a:tblPr firstRow="1" bandRow="1">
                <a:tableStyleId>{5C22544A-7EE6-4342-B048-85BDC9FD1C3A}</a:tableStyleId>
              </a:tblPr>
              <a:tblGrid>
                <a:gridCol w="1382713">
                  <a:extLst>
                    <a:ext uri="{9D8B030D-6E8A-4147-A177-3AD203B41FA5}">
                      <a16:colId xmlns:a16="http://schemas.microsoft.com/office/drawing/2014/main" val="625620309"/>
                    </a:ext>
                  </a:extLst>
                </a:gridCol>
                <a:gridCol w="1286934">
                  <a:extLst>
                    <a:ext uri="{9D8B030D-6E8A-4147-A177-3AD203B41FA5}">
                      <a16:colId xmlns:a16="http://schemas.microsoft.com/office/drawing/2014/main" val="960611325"/>
                    </a:ext>
                  </a:extLst>
                </a:gridCol>
                <a:gridCol w="1286934">
                  <a:extLst>
                    <a:ext uri="{9D8B030D-6E8A-4147-A177-3AD203B41FA5}">
                      <a16:colId xmlns:a16="http://schemas.microsoft.com/office/drawing/2014/main" val="413703390"/>
                    </a:ext>
                  </a:extLst>
                </a:gridCol>
              </a:tblGrid>
              <a:tr h="370840">
                <a:tc>
                  <a:txBody>
                    <a:bodyPr/>
                    <a:lstStyle/>
                    <a:p>
                      <a:r>
                        <a:rPr lang="en-US" sz="1200"/>
                        <a:t>Branch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JMP</a:t>
                      </a:r>
                    </a:p>
                  </a:txBody>
                  <a:tcPr/>
                </a:tc>
                <a:tc>
                  <a:txBody>
                    <a:bodyPr/>
                    <a:lstStyle/>
                    <a:p>
                      <a:r>
                        <a:rPr lang="en-US" sz="1200"/>
                        <a:t>Unconditional branch</a:t>
                      </a:r>
                    </a:p>
                  </a:txBody>
                  <a:tcPr/>
                </a:tc>
                <a:tc>
                  <a:txBody>
                    <a:bodyPr/>
                    <a:lstStyle/>
                    <a:p>
                      <a:r>
                        <a:rPr lang="en-US" sz="1200"/>
                        <a:t>A + I: JMP #imm</a:t>
                      </a:r>
                    </a:p>
                    <a:p>
                      <a:r>
                        <a:rPr lang="en-US" sz="1200"/>
                        <a:t>A + R:</a:t>
                      </a:r>
                    </a:p>
                    <a:p>
                      <a:r>
                        <a:rPr lang="en-US" sz="1200"/>
                        <a:t>R + I:</a:t>
                      </a:r>
                    </a:p>
                    <a:p>
                      <a:r>
                        <a:rPr lang="en-US" sz="1200"/>
                        <a:t>R + R:</a:t>
                      </a:r>
                    </a:p>
                  </a:txBody>
                  <a:tcPr/>
                </a:tc>
                <a:extLst>
                  <a:ext uri="{0D108BD9-81ED-4DB2-BD59-A6C34878D82A}">
                    <a16:rowId xmlns:a16="http://schemas.microsoft.com/office/drawing/2014/main" val="1638586219"/>
                  </a:ext>
                </a:extLst>
              </a:tr>
              <a:tr h="370840">
                <a:tc>
                  <a:txBody>
                    <a:bodyPr/>
                    <a:lstStyle/>
                    <a:p>
                      <a:r>
                        <a:rPr lang="en-US" sz="1200"/>
                        <a:t>BIN</a:t>
                      </a:r>
                    </a:p>
                  </a:txBody>
                  <a:tcPr/>
                </a:tc>
                <a:tc>
                  <a:txBody>
                    <a:bodyPr/>
                    <a:lstStyle/>
                    <a:p>
                      <a:r>
                        <a:rPr lang="en-US" sz="1200"/>
                        <a:t>Branch If Negative</a:t>
                      </a:r>
                    </a:p>
                  </a:txBody>
                  <a:tcPr/>
                </a:tc>
                <a:tc>
                  <a:txBody>
                    <a:bodyPr/>
                    <a:lstStyle/>
                    <a:p>
                      <a:r>
                        <a:rPr lang="en-US" sz="1200"/>
                        <a:t>A + I: BIN #imm</a:t>
                      </a:r>
                    </a:p>
                  </a:txBody>
                  <a:tcPr/>
                </a:tc>
                <a:extLst>
                  <a:ext uri="{0D108BD9-81ED-4DB2-BD59-A6C34878D82A}">
                    <a16:rowId xmlns:a16="http://schemas.microsoft.com/office/drawing/2014/main" val="1386115918"/>
                  </a:ext>
                </a:extLst>
              </a:tr>
              <a:tr h="370840">
                <a:tc>
                  <a:txBody>
                    <a:bodyPr/>
                    <a:lstStyle/>
                    <a:p>
                      <a:r>
                        <a:rPr lang="en-US" sz="1200"/>
                        <a:t>BIC</a:t>
                      </a:r>
                    </a:p>
                  </a:txBody>
                  <a:tcPr/>
                </a:tc>
                <a:tc>
                  <a:txBody>
                    <a:bodyPr/>
                    <a:lstStyle/>
                    <a:p>
                      <a:r>
                        <a:rPr lang="en-US" sz="1200"/>
                        <a:t>Branch if Carry</a:t>
                      </a:r>
                    </a:p>
                  </a:txBody>
                  <a:tcPr/>
                </a:tc>
                <a:tc>
                  <a:txBody>
                    <a:bodyPr/>
                    <a:lstStyle/>
                    <a:p>
                      <a:r>
                        <a:rPr lang="en-US" sz="1200"/>
                        <a:t>A + I: BIC #imm</a:t>
                      </a:r>
                    </a:p>
                  </a:txBody>
                  <a:tcPr/>
                </a:tc>
                <a:extLst>
                  <a:ext uri="{0D108BD9-81ED-4DB2-BD59-A6C34878D82A}">
                    <a16:rowId xmlns:a16="http://schemas.microsoft.com/office/drawing/2014/main" val="2998133301"/>
                  </a:ext>
                </a:extLst>
              </a:tr>
              <a:tr h="370840">
                <a:tc>
                  <a:txBody>
                    <a:bodyPr/>
                    <a:lstStyle/>
                    <a:p>
                      <a:r>
                        <a:rPr lang="en-US" sz="1200"/>
                        <a:t>BIZ</a:t>
                      </a:r>
                    </a:p>
                  </a:txBody>
                  <a:tcPr/>
                </a:tc>
                <a:tc>
                  <a:txBody>
                    <a:bodyPr/>
                    <a:lstStyle/>
                    <a:p>
                      <a:r>
                        <a:rPr lang="en-US" sz="1200"/>
                        <a:t>Branch if Zero</a:t>
                      </a:r>
                    </a:p>
                  </a:txBody>
                  <a:tcPr/>
                </a:tc>
                <a:tc>
                  <a:txBody>
                    <a:bodyPr/>
                    <a:lstStyle/>
                    <a:p>
                      <a:r>
                        <a:rPr lang="en-US" sz="1200"/>
                        <a:t>A + I: BIZ #imm</a:t>
                      </a:r>
                    </a:p>
                  </a:txBody>
                  <a:tcPr/>
                </a:tc>
                <a:extLst>
                  <a:ext uri="{0D108BD9-81ED-4DB2-BD59-A6C34878D82A}">
                    <a16:rowId xmlns:a16="http://schemas.microsoft.com/office/drawing/2014/main" val="2789821379"/>
                  </a:ext>
                </a:extLst>
              </a:tr>
              <a:tr h="370840">
                <a:tc>
                  <a:txBody>
                    <a:bodyPr/>
                    <a:lstStyle/>
                    <a:p>
                      <a:r>
                        <a:rPr lang="en-US" sz="1200"/>
                        <a:t>BNN</a:t>
                      </a:r>
                    </a:p>
                  </a:txBody>
                  <a:tcPr/>
                </a:tc>
                <a:tc>
                  <a:txBody>
                    <a:bodyPr/>
                    <a:lstStyle/>
                    <a:p>
                      <a:r>
                        <a:rPr lang="en-US" sz="1200"/>
                        <a:t>Branch if not Negative</a:t>
                      </a:r>
                    </a:p>
                  </a:txBody>
                  <a:tcPr/>
                </a:tc>
                <a:tc>
                  <a:txBody>
                    <a:bodyPr/>
                    <a:lstStyle/>
                    <a:p>
                      <a:r>
                        <a:rPr lang="en-US" sz="1200"/>
                        <a:t>A + I: BNN #imm</a:t>
                      </a:r>
                    </a:p>
                  </a:txBody>
                  <a:tcPr/>
                </a:tc>
                <a:extLst>
                  <a:ext uri="{0D108BD9-81ED-4DB2-BD59-A6C34878D82A}">
                    <a16:rowId xmlns:a16="http://schemas.microsoft.com/office/drawing/2014/main" val="217881532"/>
                  </a:ext>
                </a:extLst>
              </a:tr>
              <a:tr h="370840">
                <a:tc>
                  <a:txBody>
                    <a:bodyPr/>
                    <a:lstStyle/>
                    <a:p>
                      <a:r>
                        <a:rPr lang="en-US" sz="1200"/>
                        <a:t>BNC</a:t>
                      </a:r>
                    </a:p>
                  </a:txBody>
                  <a:tcPr/>
                </a:tc>
                <a:tc>
                  <a:txBody>
                    <a:bodyPr/>
                    <a:lstStyle/>
                    <a:p>
                      <a:r>
                        <a:rPr lang="en-US" sz="1200"/>
                        <a:t>Branch if not Carry</a:t>
                      </a:r>
                    </a:p>
                  </a:txBody>
                  <a:tcPr/>
                </a:tc>
                <a:tc>
                  <a:txBody>
                    <a:bodyPr/>
                    <a:lstStyle/>
                    <a:p>
                      <a:r>
                        <a:rPr lang="en-US" sz="1200"/>
                        <a:t>A + I: BNC #imm</a:t>
                      </a:r>
                    </a:p>
                  </a:txBody>
                  <a:tcPr/>
                </a:tc>
                <a:extLst>
                  <a:ext uri="{0D108BD9-81ED-4DB2-BD59-A6C34878D82A}">
                    <a16:rowId xmlns:a16="http://schemas.microsoft.com/office/drawing/2014/main" val="33832389"/>
                  </a:ext>
                </a:extLst>
              </a:tr>
              <a:tr h="370840">
                <a:tc>
                  <a:txBody>
                    <a:bodyPr/>
                    <a:lstStyle/>
                    <a:p>
                      <a:r>
                        <a:rPr lang="en-US" sz="1200"/>
                        <a:t>BNZ</a:t>
                      </a:r>
                    </a:p>
                  </a:txBody>
                  <a:tcPr/>
                </a:tc>
                <a:tc>
                  <a:txBody>
                    <a:bodyPr/>
                    <a:lstStyle/>
                    <a:p>
                      <a:r>
                        <a:rPr lang="en-US" sz="1200"/>
                        <a:t>Branch if not Zero</a:t>
                      </a:r>
                    </a:p>
                  </a:txBody>
                  <a:tcPr/>
                </a:tc>
                <a:tc>
                  <a:txBody>
                    <a:bodyPr/>
                    <a:lstStyle/>
                    <a:p>
                      <a:r>
                        <a:rPr lang="en-US" sz="1200" dirty="0"/>
                        <a:t>A + I: BNZ #imm</a:t>
                      </a:r>
                    </a:p>
                  </a:txBody>
                  <a:tcPr/>
                </a:tc>
                <a:extLst>
                  <a:ext uri="{0D108BD9-81ED-4DB2-BD59-A6C34878D82A}">
                    <a16:rowId xmlns:a16="http://schemas.microsoft.com/office/drawing/2014/main" val="4047438269"/>
                  </a:ext>
                </a:extLst>
              </a:tr>
            </a:tbl>
          </a:graphicData>
        </a:graphic>
      </p:graphicFrame>
      <p:pic>
        <p:nvPicPr>
          <p:cNvPr id="2" name="Picture 1">
            <a:hlinkClick r:id="rId2" action="ppaction://hlinksldjump"/>
            <a:extLst>
              <a:ext uri="{FF2B5EF4-FFF2-40B4-BE49-F238E27FC236}">
                <a16:creationId xmlns:a16="http://schemas.microsoft.com/office/drawing/2014/main" id="{016477C6-01AE-1991-27C8-7518D6913EB6}"/>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1" name="Slide Number Placeholder 4">
            <a:extLst>
              <a:ext uri="{FF2B5EF4-FFF2-40B4-BE49-F238E27FC236}">
                <a16:creationId xmlns:a16="http://schemas.microsoft.com/office/drawing/2014/main" id="{7398D326-EAF3-F6F0-4AFC-4A93C12861B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38</a:t>
            </a:fld>
            <a:endParaRPr lang="en-US" b="1" dirty="0">
              <a:solidFill>
                <a:schemeClr val="bg1"/>
              </a:solidFill>
            </a:endParaRPr>
          </a:p>
        </p:txBody>
      </p:sp>
    </p:spTree>
    <p:extLst>
      <p:ext uri="{BB962C8B-B14F-4D97-AF65-F5344CB8AC3E}">
        <p14:creationId xmlns:p14="http://schemas.microsoft.com/office/powerpoint/2010/main" val="386248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637F1-6939-43EB-8F3F-E63975EDBEDE}"/>
              </a:ext>
            </a:extLst>
          </p:cNvPr>
          <p:cNvSpPr>
            <a:spLocks noGrp="1"/>
          </p:cNvSpPr>
          <p:nvPr>
            <p:ph type="ctrTitle"/>
          </p:nvPr>
        </p:nvSpPr>
        <p:spPr/>
        <p:txBody>
          <a:bodyPr/>
          <a:lstStyle/>
          <a:p>
            <a:r>
              <a:rPr lang="en-US" dirty="0"/>
              <a:t>Instruction set families</a:t>
            </a:r>
          </a:p>
        </p:txBody>
      </p:sp>
      <p:sp>
        <p:nvSpPr>
          <p:cNvPr id="7" name="Slide Number Placeholder 4">
            <a:extLst>
              <a:ext uri="{FF2B5EF4-FFF2-40B4-BE49-F238E27FC236}">
                <a16:creationId xmlns:a16="http://schemas.microsoft.com/office/drawing/2014/main" id="{334F31CE-B31A-DD33-3124-F5E920EC5815}"/>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39</a:t>
            </a:fld>
            <a:endParaRPr lang="en-US" b="1" dirty="0">
              <a:solidFill>
                <a:schemeClr val="bg1"/>
              </a:solidFill>
            </a:endParaRPr>
          </a:p>
        </p:txBody>
      </p:sp>
      <p:graphicFrame>
        <p:nvGraphicFramePr>
          <p:cNvPr id="4" name="Table 4">
            <a:extLst>
              <a:ext uri="{FF2B5EF4-FFF2-40B4-BE49-F238E27FC236}">
                <a16:creationId xmlns:a16="http://schemas.microsoft.com/office/drawing/2014/main" id="{FE0D1F1E-1E2A-4C6B-A616-6F3A7DB68C5F}"/>
              </a:ext>
            </a:extLst>
          </p:cNvPr>
          <p:cNvGraphicFramePr>
            <a:graphicFrameLocks noGrp="1"/>
          </p:cNvGraphicFramePr>
          <p:nvPr>
            <p:extLst>
              <p:ext uri="{D42A27DB-BD31-4B8C-83A1-F6EECF244321}">
                <p14:modId xmlns:p14="http://schemas.microsoft.com/office/powerpoint/2010/main" val="4069417583"/>
              </p:ext>
            </p:extLst>
          </p:nvPr>
        </p:nvGraphicFramePr>
        <p:xfrm>
          <a:off x="601784" y="1516836"/>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dirty="0"/>
                        <a:t>Type</a:t>
                      </a:r>
                    </a:p>
                  </a:txBody>
                  <a:tcPr/>
                </a:tc>
                <a:tc>
                  <a:txBody>
                    <a:bodyPr/>
                    <a:lstStyle/>
                    <a:p>
                      <a:pPr algn="ctr"/>
                      <a:r>
                        <a:rPr lang="en-US" dirty="0"/>
                        <a:t>0 1 2 3 4</a:t>
                      </a:r>
                    </a:p>
                  </a:txBody>
                  <a:tcPr/>
                </a:tc>
                <a:tc>
                  <a:txBody>
                    <a:bodyPr/>
                    <a:lstStyle/>
                    <a:p>
                      <a:pPr algn="ctr"/>
                      <a:r>
                        <a:rPr lang="en-US" dirty="0"/>
                        <a:t>5</a:t>
                      </a:r>
                    </a:p>
                  </a:txBody>
                  <a:tcPr/>
                </a:tc>
                <a:tc>
                  <a:txBody>
                    <a:bodyPr/>
                    <a:lstStyle/>
                    <a:p>
                      <a:pPr algn="ctr"/>
                      <a:r>
                        <a:rPr lang="en-US" dirty="0"/>
                        <a:t>6 7</a:t>
                      </a:r>
                    </a:p>
                  </a:txBody>
                  <a:tcPr/>
                </a:tc>
                <a:tc>
                  <a:txBody>
                    <a:bodyPr/>
                    <a:lstStyle/>
                    <a:p>
                      <a:pPr algn="ctr"/>
                      <a:r>
                        <a:rPr lang="en-US" dirty="0"/>
                        <a:t>8 9 10 11</a:t>
                      </a:r>
                    </a:p>
                  </a:txBody>
                  <a:tcPr/>
                </a:tc>
                <a:tc>
                  <a:txBody>
                    <a:bodyPr/>
                    <a:lstStyle/>
                    <a:p>
                      <a:pPr algn="ctr"/>
                      <a:r>
                        <a:rPr lang="en-US" dirty="0"/>
                        <a:t>12 13</a:t>
                      </a:r>
                    </a:p>
                  </a:txBody>
                  <a:tcPr/>
                </a:tc>
                <a:tc>
                  <a:txBody>
                    <a:bodyPr/>
                    <a:lstStyle/>
                    <a:p>
                      <a:pPr algn="ctr"/>
                      <a:r>
                        <a:rPr lang="en-US" dirty="0"/>
                        <a:t>14 15</a:t>
                      </a:r>
                    </a:p>
                  </a:txBody>
                  <a:tcPr/>
                </a:tc>
                <a:extLst>
                  <a:ext uri="{0D108BD9-81ED-4DB2-BD59-A6C34878D82A}">
                    <a16:rowId xmlns:a16="http://schemas.microsoft.com/office/drawing/2014/main" val="2319756336"/>
                  </a:ext>
                </a:extLst>
              </a:tr>
              <a:tr h="370840">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sp>
        <p:nvSpPr>
          <p:cNvPr id="5" name="TextBox 4">
            <a:extLst>
              <a:ext uri="{FF2B5EF4-FFF2-40B4-BE49-F238E27FC236}">
                <a16:creationId xmlns:a16="http://schemas.microsoft.com/office/drawing/2014/main" id="{A0310BAF-9F6F-4F14-856D-523CEF3D2FAB}"/>
              </a:ext>
            </a:extLst>
          </p:cNvPr>
          <p:cNvSpPr txBox="1"/>
          <p:nvPr/>
        </p:nvSpPr>
        <p:spPr>
          <a:xfrm>
            <a:off x="1774093" y="1147504"/>
            <a:ext cx="8364790" cy="369332"/>
          </a:xfrm>
          <a:prstGeom prst="rect">
            <a:avLst/>
          </a:prstGeom>
          <a:noFill/>
        </p:spPr>
        <p:txBody>
          <a:bodyPr wrap="none" rtlCol="0">
            <a:spAutoFit/>
          </a:bodyPr>
          <a:lstStyle/>
          <a:p>
            <a:r>
              <a:rPr lang="en-US" dirty="0"/>
              <a:t>0                                                                                                                                                    15</a:t>
            </a:r>
          </a:p>
        </p:txBody>
      </p:sp>
      <p:graphicFrame>
        <p:nvGraphicFramePr>
          <p:cNvPr id="6" name="Table 4">
            <a:extLst>
              <a:ext uri="{FF2B5EF4-FFF2-40B4-BE49-F238E27FC236}">
                <a16:creationId xmlns:a16="http://schemas.microsoft.com/office/drawing/2014/main" id="{4CE369E1-5CC7-4F78-A3D4-AC1406317C1B}"/>
              </a:ext>
            </a:extLst>
          </p:cNvPr>
          <p:cNvGraphicFramePr>
            <a:graphicFrameLocks noGrp="1"/>
          </p:cNvGraphicFramePr>
          <p:nvPr>
            <p:extLst>
              <p:ext uri="{D42A27DB-BD31-4B8C-83A1-F6EECF244321}">
                <p14:modId xmlns:p14="http://schemas.microsoft.com/office/powerpoint/2010/main" val="1953250542"/>
              </p:ext>
            </p:extLst>
          </p:nvPr>
        </p:nvGraphicFramePr>
        <p:xfrm>
          <a:off x="601783" y="2513297"/>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dirty="0"/>
                        <a:t>Type</a:t>
                      </a:r>
                    </a:p>
                  </a:txBody>
                  <a:tcPr/>
                </a:tc>
                <a:tc>
                  <a:txBody>
                    <a:bodyPr/>
                    <a:lstStyle/>
                    <a:p>
                      <a:pPr algn="ctr"/>
                      <a:r>
                        <a:rPr lang="en-US" dirty="0"/>
                        <a:t>0 1 2 3 4</a:t>
                      </a:r>
                    </a:p>
                  </a:txBody>
                  <a:tcPr/>
                </a:tc>
                <a:tc>
                  <a:txBody>
                    <a:bodyPr/>
                    <a:lstStyle/>
                    <a:p>
                      <a:pPr algn="ctr"/>
                      <a:r>
                        <a:rPr lang="en-US" dirty="0"/>
                        <a:t>5</a:t>
                      </a:r>
                    </a:p>
                  </a:txBody>
                  <a:tcPr/>
                </a:tc>
                <a:tc>
                  <a:txBody>
                    <a:bodyPr/>
                    <a:lstStyle/>
                    <a:p>
                      <a:pPr algn="ctr"/>
                      <a:r>
                        <a:rPr lang="en-US" dirty="0"/>
                        <a:t>6 7</a:t>
                      </a:r>
                    </a:p>
                  </a:txBody>
                  <a:tcPr/>
                </a:tc>
                <a:tc>
                  <a:txBody>
                    <a:bodyPr/>
                    <a:lstStyle/>
                    <a:p>
                      <a:pPr algn="ctr"/>
                      <a:r>
                        <a:rPr lang="en-US" dirty="0"/>
                        <a:t>8 9 10 11</a:t>
                      </a:r>
                    </a:p>
                  </a:txBody>
                  <a:tcPr/>
                </a:tc>
                <a:tc>
                  <a:txBody>
                    <a:bodyPr/>
                    <a:lstStyle/>
                    <a:p>
                      <a:pPr algn="ctr"/>
                      <a:r>
                        <a:rPr lang="en-US" dirty="0"/>
                        <a:t>12 13</a:t>
                      </a:r>
                    </a:p>
                  </a:txBody>
                  <a:tcPr/>
                </a:tc>
                <a:tc>
                  <a:txBody>
                    <a:bodyPr/>
                    <a:lstStyle/>
                    <a:p>
                      <a:pPr algn="ctr"/>
                      <a:r>
                        <a:rPr lang="en-US" dirty="0"/>
                        <a:t>14 15</a:t>
                      </a:r>
                    </a:p>
                  </a:txBody>
                  <a:tcPr/>
                </a:tc>
                <a:extLst>
                  <a:ext uri="{0D108BD9-81ED-4DB2-BD59-A6C34878D82A}">
                    <a16:rowId xmlns:a16="http://schemas.microsoft.com/office/drawing/2014/main" val="2319756336"/>
                  </a:ext>
                </a:extLst>
              </a:tr>
              <a:tr h="370840">
                <a:tc>
                  <a:txBody>
                    <a:bodyPr/>
                    <a:lstStyle/>
                    <a:p>
                      <a:pPr algn="ctr"/>
                      <a:r>
                        <a:rPr lang="en-US" dirty="0"/>
                        <a:t>Load </a:t>
                      </a:r>
                      <a:r>
                        <a:rPr lang="en-US" dirty="0" err="1"/>
                        <a:t>Imm</a:t>
                      </a:r>
                      <a:endParaRPr lang="en-US" dirty="0"/>
                    </a:p>
                  </a:txBody>
                  <a:tcPr/>
                </a:tc>
                <a:tc>
                  <a:txBody>
                    <a:bodyPr/>
                    <a:lstStyle/>
                    <a:p>
                      <a:pPr algn="ctr"/>
                      <a:r>
                        <a:rPr lang="en-US" dirty="0"/>
                        <a:t>OpCode</a:t>
                      </a:r>
                    </a:p>
                  </a:txBody>
                  <a:tcPr/>
                </a:tc>
                <a:tc>
                  <a:txBody>
                    <a:bodyPr/>
                    <a:lstStyle/>
                    <a:p>
                      <a:pPr algn="ctr"/>
                      <a:r>
                        <a:rPr lang="en-US" dirty="0"/>
                        <a:t>X</a:t>
                      </a:r>
                    </a:p>
                  </a:txBody>
                  <a:tcPr/>
                </a:tc>
                <a:tc>
                  <a:txBody>
                    <a:bodyPr/>
                    <a:lstStyle/>
                    <a:p>
                      <a:pPr algn="ctr"/>
                      <a:r>
                        <a:rPr lang="en-US" dirty="0"/>
                        <a:t>Rd</a:t>
                      </a:r>
                    </a:p>
                  </a:txBody>
                  <a:tcPr/>
                </a:tc>
                <a:tc gridSpan="3">
                  <a:txBody>
                    <a:bodyPr/>
                    <a:lstStyle/>
                    <a:p>
                      <a:pPr algn="ctr"/>
                      <a:r>
                        <a:rPr lang="en-US" dirty="0"/>
                        <a:t>Immediate (8-bit)</a:t>
                      </a:r>
                    </a:p>
                  </a:txBody>
                  <a:tcPr/>
                </a:tc>
                <a:tc hMerge="1">
                  <a:txBody>
                    <a:bodyPr/>
                    <a:lstStyle/>
                    <a:p>
                      <a:pPr algn="ctr"/>
                      <a:r>
                        <a:rPr lang="en-US" dirty="0"/>
                        <a:t>Rs1</a:t>
                      </a:r>
                    </a:p>
                  </a:txBody>
                  <a:tcPr/>
                </a:tc>
                <a:tc hMerge="1">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1FC15CAA-5908-4F9F-9EF5-6DA62DED6491}"/>
              </a:ext>
            </a:extLst>
          </p:cNvPr>
          <p:cNvGraphicFramePr>
            <a:graphicFrameLocks noGrp="1"/>
          </p:cNvGraphicFramePr>
          <p:nvPr>
            <p:extLst>
              <p:ext uri="{D42A27DB-BD31-4B8C-83A1-F6EECF244321}">
                <p14:modId xmlns:p14="http://schemas.microsoft.com/office/powerpoint/2010/main" val="3854043586"/>
              </p:ext>
            </p:extLst>
          </p:nvPr>
        </p:nvGraphicFramePr>
        <p:xfrm>
          <a:off x="601782" y="3598204"/>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dirty="0"/>
                        <a:t>Type</a:t>
                      </a:r>
                    </a:p>
                  </a:txBody>
                  <a:tcPr/>
                </a:tc>
                <a:tc>
                  <a:txBody>
                    <a:bodyPr/>
                    <a:lstStyle/>
                    <a:p>
                      <a:pPr algn="ctr"/>
                      <a:r>
                        <a:rPr lang="en-US" dirty="0"/>
                        <a:t>0 1 2 3 4</a:t>
                      </a:r>
                    </a:p>
                  </a:txBody>
                  <a:tcPr/>
                </a:tc>
                <a:tc>
                  <a:txBody>
                    <a:bodyPr/>
                    <a:lstStyle/>
                    <a:p>
                      <a:pPr algn="ctr"/>
                      <a:r>
                        <a:rPr lang="en-US" dirty="0"/>
                        <a:t>5</a:t>
                      </a:r>
                    </a:p>
                  </a:txBody>
                  <a:tcPr/>
                </a:tc>
                <a:tc>
                  <a:txBody>
                    <a:bodyPr/>
                    <a:lstStyle/>
                    <a:p>
                      <a:pPr algn="ctr"/>
                      <a:r>
                        <a:rPr lang="en-US" dirty="0"/>
                        <a:t>6 7</a:t>
                      </a:r>
                    </a:p>
                  </a:txBody>
                  <a:tcPr/>
                </a:tc>
                <a:tc>
                  <a:txBody>
                    <a:bodyPr/>
                    <a:lstStyle/>
                    <a:p>
                      <a:pPr algn="ctr"/>
                      <a:r>
                        <a:rPr lang="en-US" dirty="0"/>
                        <a:t>8 9 10 11</a:t>
                      </a:r>
                    </a:p>
                  </a:txBody>
                  <a:tcPr/>
                </a:tc>
                <a:tc>
                  <a:txBody>
                    <a:bodyPr/>
                    <a:lstStyle/>
                    <a:p>
                      <a:pPr algn="ctr"/>
                      <a:r>
                        <a:rPr lang="en-US" dirty="0"/>
                        <a:t>12 13</a:t>
                      </a:r>
                    </a:p>
                  </a:txBody>
                  <a:tcPr/>
                </a:tc>
                <a:tc>
                  <a:txBody>
                    <a:bodyPr/>
                    <a:lstStyle/>
                    <a:p>
                      <a:pPr algn="ctr"/>
                      <a:r>
                        <a:rPr lang="en-US" dirty="0"/>
                        <a:t>14 15</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pic>
        <p:nvPicPr>
          <p:cNvPr id="2" name="Picture 1">
            <a:hlinkClick r:id="rId2" action="ppaction://hlinksldjump"/>
            <a:extLst>
              <a:ext uri="{FF2B5EF4-FFF2-40B4-BE49-F238E27FC236}">
                <a16:creationId xmlns:a16="http://schemas.microsoft.com/office/drawing/2014/main" id="{D943B7D4-05F4-7834-16FB-9618248FA5D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D25FB9D-C45D-F182-6CC6-63555E5650D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39</a:t>
            </a:fld>
            <a:endParaRPr lang="en-US" b="1" dirty="0">
              <a:solidFill>
                <a:schemeClr val="bg1"/>
              </a:solidFill>
            </a:endParaRPr>
          </a:p>
        </p:txBody>
      </p:sp>
    </p:spTree>
    <p:extLst>
      <p:ext uri="{BB962C8B-B14F-4D97-AF65-F5344CB8AC3E}">
        <p14:creationId xmlns:p14="http://schemas.microsoft.com/office/powerpoint/2010/main" val="23826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394104-7EEB-47CF-EE94-510C1644E87D}"/>
              </a:ext>
            </a:extLst>
          </p:cNvPr>
          <p:cNvSpPr>
            <a:spLocks noGrp="1"/>
          </p:cNvSpPr>
          <p:nvPr>
            <p:ph type="ctrTitle"/>
          </p:nvPr>
        </p:nvSpPr>
        <p:spPr/>
        <p:txBody>
          <a:bodyPr/>
          <a:lstStyle/>
          <a:p>
            <a:r>
              <a:rPr lang="en-US" dirty="0"/>
              <a:t>Unified Bus Operation (v2.0)</a:t>
            </a:r>
          </a:p>
        </p:txBody>
      </p:sp>
      <p:sp>
        <p:nvSpPr>
          <p:cNvPr id="6" name="Rectangle 5">
            <a:extLst>
              <a:ext uri="{FF2B5EF4-FFF2-40B4-BE49-F238E27FC236}">
                <a16:creationId xmlns:a16="http://schemas.microsoft.com/office/drawing/2014/main" id="{37B71AFC-98E3-0FD9-C1EA-E4EF3985CBC3}"/>
              </a:ext>
            </a:extLst>
          </p:cNvPr>
          <p:cNvSpPr/>
          <p:nvPr/>
        </p:nvSpPr>
        <p:spPr>
          <a:xfrm>
            <a:off x="7681947" y="1874983"/>
            <a:ext cx="282975" cy="4405744"/>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7" name="Rectangle 6">
            <a:extLst>
              <a:ext uri="{FF2B5EF4-FFF2-40B4-BE49-F238E27FC236}">
                <a16:creationId xmlns:a16="http://schemas.microsoft.com/office/drawing/2014/main" id="{0636F433-2784-3784-992E-1D0FE25608F9}"/>
              </a:ext>
            </a:extLst>
          </p:cNvPr>
          <p:cNvSpPr/>
          <p:nvPr/>
        </p:nvSpPr>
        <p:spPr>
          <a:xfrm>
            <a:off x="772912" y="1874983"/>
            <a:ext cx="282975" cy="4481366"/>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8" name="Rectangle 7">
            <a:extLst>
              <a:ext uri="{FF2B5EF4-FFF2-40B4-BE49-F238E27FC236}">
                <a16:creationId xmlns:a16="http://schemas.microsoft.com/office/drawing/2014/main" id="{8F9C698D-38AC-D135-E785-3A4D98C00D17}"/>
              </a:ext>
            </a:extLst>
          </p:cNvPr>
          <p:cNvSpPr/>
          <p:nvPr/>
        </p:nvSpPr>
        <p:spPr>
          <a:xfrm rot="16200000">
            <a:off x="4901684" y="1944602"/>
            <a:ext cx="282975" cy="8540519"/>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9" name="Rectangle 8">
            <a:extLst>
              <a:ext uri="{FF2B5EF4-FFF2-40B4-BE49-F238E27FC236}">
                <a16:creationId xmlns:a16="http://schemas.microsoft.com/office/drawing/2014/main" id="{76E34F3F-2600-8C84-7A24-67C633811CD2}"/>
              </a:ext>
            </a:extLst>
          </p:cNvPr>
          <p:cNvSpPr/>
          <p:nvPr/>
        </p:nvSpPr>
        <p:spPr>
          <a:xfrm>
            <a:off x="1536556" y="4633910"/>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Instruction Registers</a:t>
            </a:r>
          </a:p>
        </p:txBody>
      </p:sp>
      <p:cxnSp>
        <p:nvCxnSpPr>
          <p:cNvPr id="11" name="Straight Arrow Connector 10">
            <a:extLst>
              <a:ext uri="{FF2B5EF4-FFF2-40B4-BE49-F238E27FC236}">
                <a16:creationId xmlns:a16="http://schemas.microsoft.com/office/drawing/2014/main" id="{E3096DD6-641E-72C8-C048-2DA76FA072B5}"/>
              </a:ext>
            </a:extLst>
          </p:cNvPr>
          <p:cNvCxnSpPr>
            <a:cxnSpLocks/>
            <a:endCxn id="9" idx="1"/>
          </p:cNvCxnSpPr>
          <p:nvPr/>
        </p:nvCxnSpPr>
        <p:spPr>
          <a:xfrm>
            <a:off x="1056099" y="4862510"/>
            <a:ext cx="48045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ectangle 12">
            <a:hlinkClick r:id="rId2" action="ppaction://hlinksldjump"/>
            <a:extLst>
              <a:ext uri="{FF2B5EF4-FFF2-40B4-BE49-F238E27FC236}">
                <a16:creationId xmlns:a16="http://schemas.microsoft.com/office/drawing/2014/main" id="{91EA92D6-A424-2F8A-0D90-1576EF1EB354}"/>
              </a:ext>
            </a:extLst>
          </p:cNvPr>
          <p:cNvSpPr/>
          <p:nvPr/>
        </p:nvSpPr>
        <p:spPr>
          <a:xfrm>
            <a:off x="1536556" y="3656399"/>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Data Pointer</a:t>
            </a:r>
          </a:p>
        </p:txBody>
      </p:sp>
      <p:cxnSp>
        <p:nvCxnSpPr>
          <p:cNvPr id="14" name="Straight Arrow Connector 13">
            <a:extLst>
              <a:ext uri="{FF2B5EF4-FFF2-40B4-BE49-F238E27FC236}">
                <a16:creationId xmlns:a16="http://schemas.microsoft.com/office/drawing/2014/main" id="{96C61A20-7BBE-2843-E1E8-434ED80D5215}"/>
              </a:ext>
            </a:extLst>
          </p:cNvPr>
          <p:cNvCxnSpPr>
            <a:cxnSpLocks/>
            <a:endCxn id="13" idx="1"/>
          </p:cNvCxnSpPr>
          <p:nvPr/>
        </p:nvCxnSpPr>
        <p:spPr>
          <a:xfrm flipV="1">
            <a:off x="1055887" y="3884999"/>
            <a:ext cx="480669"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15" name="Rectangle 14">
            <a:hlinkClick r:id="rId3" action="ppaction://hlinksldjump"/>
            <a:extLst>
              <a:ext uri="{FF2B5EF4-FFF2-40B4-BE49-F238E27FC236}">
                <a16:creationId xmlns:a16="http://schemas.microsoft.com/office/drawing/2014/main" id="{D07A8371-21D3-4018-4BE4-2DB1B2AB7432}"/>
              </a:ext>
            </a:extLst>
          </p:cNvPr>
          <p:cNvSpPr/>
          <p:nvPr/>
        </p:nvSpPr>
        <p:spPr>
          <a:xfrm>
            <a:off x="5786490" y="3789234"/>
            <a:ext cx="1005840" cy="457200"/>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a:t>SRAM</a:t>
            </a:r>
          </a:p>
        </p:txBody>
      </p:sp>
      <p:sp>
        <p:nvSpPr>
          <p:cNvPr id="16" name="Rectangle 15">
            <a:extLst>
              <a:ext uri="{FF2B5EF4-FFF2-40B4-BE49-F238E27FC236}">
                <a16:creationId xmlns:a16="http://schemas.microsoft.com/office/drawing/2014/main" id="{6541E1A5-86C0-0930-3591-57E86EA1005B}"/>
              </a:ext>
            </a:extLst>
          </p:cNvPr>
          <p:cNvSpPr/>
          <p:nvPr/>
        </p:nvSpPr>
        <p:spPr>
          <a:xfrm>
            <a:off x="5786490" y="2997435"/>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dirty="0"/>
              <a:t>EEPROM</a:t>
            </a:r>
          </a:p>
        </p:txBody>
      </p:sp>
      <p:sp>
        <p:nvSpPr>
          <p:cNvPr id="17" name="Rectangle 16">
            <a:extLst>
              <a:ext uri="{FF2B5EF4-FFF2-40B4-BE49-F238E27FC236}">
                <a16:creationId xmlns:a16="http://schemas.microsoft.com/office/drawing/2014/main" id="{633C2471-478A-770E-2511-0B648CA7A216}"/>
              </a:ext>
            </a:extLst>
          </p:cNvPr>
          <p:cNvSpPr/>
          <p:nvPr/>
        </p:nvSpPr>
        <p:spPr>
          <a:xfrm>
            <a:off x="4356026" y="1782621"/>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9" name="Rectangle 18">
            <a:extLst>
              <a:ext uri="{FF2B5EF4-FFF2-40B4-BE49-F238E27FC236}">
                <a16:creationId xmlns:a16="http://schemas.microsoft.com/office/drawing/2014/main" id="{8CCA7B70-BD06-E764-68BE-25E84F56F073}"/>
              </a:ext>
            </a:extLst>
          </p:cNvPr>
          <p:cNvSpPr/>
          <p:nvPr/>
        </p:nvSpPr>
        <p:spPr>
          <a:xfrm>
            <a:off x="1536556" y="3011395"/>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Stack Pointer</a:t>
            </a:r>
          </a:p>
        </p:txBody>
      </p:sp>
      <p:cxnSp>
        <p:nvCxnSpPr>
          <p:cNvPr id="20" name="Straight Arrow Connector 19">
            <a:extLst>
              <a:ext uri="{FF2B5EF4-FFF2-40B4-BE49-F238E27FC236}">
                <a16:creationId xmlns:a16="http://schemas.microsoft.com/office/drawing/2014/main" id="{803835A4-ADBC-0287-5F0A-84D016D3B9F4}"/>
              </a:ext>
            </a:extLst>
          </p:cNvPr>
          <p:cNvCxnSpPr>
            <a:cxnSpLocks/>
            <a:endCxn id="19" idx="1"/>
          </p:cNvCxnSpPr>
          <p:nvPr/>
        </p:nvCxnSpPr>
        <p:spPr>
          <a:xfrm flipV="1">
            <a:off x="1065338" y="3239995"/>
            <a:ext cx="47121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1" name="Rectangle 20">
            <a:extLst>
              <a:ext uri="{FF2B5EF4-FFF2-40B4-BE49-F238E27FC236}">
                <a16:creationId xmlns:a16="http://schemas.microsoft.com/office/drawing/2014/main" id="{710B3CB6-3E75-4791-BE2B-85C6E99D17EE}"/>
              </a:ext>
            </a:extLst>
          </p:cNvPr>
          <p:cNvSpPr/>
          <p:nvPr/>
        </p:nvSpPr>
        <p:spPr>
          <a:xfrm>
            <a:off x="1536556" y="2366391"/>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Program Counter</a:t>
            </a:r>
          </a:p>
        </p:txBody>
      </p:sp>
      <p:cxnSp>
        <p:nvCxnSpPr>
          <p:cNvPr id="22" name="Straight Arrow Connector 21">
            <a:extLst>
              <a:ext uri="{FF2B5EF4-FFF2-40B4-BE49-F238E27FC236}">
                <a16:creationId xmlns:a16="http://schemas.microsoft.com/office/drawing/2014/main" id="{0A38A198-EDD1-7C8F-B0DE-97857FF0DD3E}"/>
              </a:ext>
            </a:extLst>
          </p:cNvPr>
          <p:cNvCxnSpPr>
            <a:cxnSpLocks/>
            <a:endCxn id="21" idx="1"/>
          </p:cNvCxnSpPr>
          <p:nvPr/>
        </p:nvCxnSpPr>
        <p:spPr>
          <a:xfrm>
            <a:off x="1069959" y="2594991"/>
            <a:ext cx="466597"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4" name="Flowchart: Manual Operation 23">
            <a:extLst>
              <a:ext uri="{FF2B5EF4-FFF2-40B4-BE49-F238E27FC236}">
                <a16:creationId xmlns:a16="http://schemas.microsoft.com/office/drawing/2014/main" id="{BCE0C7C3-0BF2-EF21-2377-0B12CDFB11EA}"/>
              </a:ext>
            </a:extLst>
          </p:cNvPr>
          <p:cNvSpPr/>
          <p:nvPr/>
        </p:nvSpPr>
        <p:spPr>
          <a:xfrm rot="16200000">
            <a:off x="2230298" y="3071100"/>
            <a:ext cx="1747208" cy="337789"/>
          </a:xfrm>
          <a:prstGeom prst="flowChartManualOperatio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Rectangle 24">
            <a:hlinkClick r:id="rId4" action="ppaction://hlinksldjump"/>
            <a:extLst>
              <a:ext uri="{FF2B5EF4-FFF2-40B4-BE49-F238E27FC236}">
                <a16:creationId xmlns:a16="http://schemas.microsoft.com/office/drawing/2014/main" id="{3B910329-89FF-1D79-B370-AE943FEBCD27}"/>
              </a:ext>
            </a:extLst>
          </p:cNvPr>
          <p:cNvSpPr/>
          <p:nvPr/>
        </p:nvSpPr>
        <p:spPr>
          <a:xfrm>
            <a:off x="2650828" y="4632536"/>
            <a:ext cx="906148" cy="458572"/>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Address Bus Arbiter</a:t>
            </a:r>
          </a:p>
        </p:txBody>
      </p:sp>
      <p:cxnSp>
        <p:nvCxnSpPr>
          <p:cNvPr id="30" name="Straight Arrow Connector 29">
            <a:extLst>
              <a:ext uri="{FF2B5EF4-FFF2-40B4-BE49-F238E27FC236}">
                <a16:creationId xmlns:a16="http://schemas.microsoft.com/office/drawing/2014/main" id="{CD07777E-AB36-DFA1-169A-39F6FECEFD49}"/>
              </a:ext>
            </a:extLst>
          </p:cNvPr>
          <p:cNvCxnSpPr>
            <a:cxnSpLocks/>
            <a:stCxn id="21" idx="3"/>
          </p:cNvCxnSpPr>
          <p:nvPr/>
        </p:nvCxnSpPr>
        <p:spPr>
          <a:xfrm>
            <a:off x="2542396" y="2594991"/>
            <a:ext cx="3966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9CB6C77B-0CF7-36CE-6FEC-FF67E18F1664}"/>
              </a:ext>
            </a:extLst>
          </p:cNvPr>
          <p:cNvCxnSpPr>
            <a:stCxn id="19" idx="3"/>
            <a:endCxn id="24" idx="0"/>
          </p:cNvCxnSpPr>
          <p:nvPr/>
        </p:nvCxnSpPr>
        <p:spPr>
          <a:xfrm>
            <a:off x="2542396" y="3239995"/>
            <a:ext cx="39261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27D975E4-7A5F-50D8-CC25-0356536FF0D6}"/>
              </a:ext>
            </a:extLst>
          </p:cNvPr>
          <p:cNvCxnSpPr>
            <a:cxnSpLocks/>
            <a:stCxn id="13" idx="3"/>
          </p:cNvCxnSpPr>
          <p:nvPr/>
        </p:nvCxnSpPr>
        <p:spPr>
          <a:xfrm>
            <a:off x="2542396" y="3884999"/>
            <a:ext cx="3966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E6731AD4-3753-28C5-E37C-B99FF1CDC910}"/>
              </a:ext>
            </a:extLst>
          </p:cNvPr>
          <p:cNvCxnSpPr>
            <a:cxnSpLocks/>
            <a:stCxn id="24" idx="2"/>
          </p:cNvCxnSpPr>
          <p:nvPr/>
        </p:nvCxnSpPr>
        <p:spPr>
          <a:xfrm>
            <a:off x="3272797" y="3239995"/>
            <a:ext cx="108322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23A6E3FE-4338-5A78-4B58-DC2986B663A3}"/>
              </a:ext>
            </a:extLst>
          </p:cNvPr>
          <p:cNvCxnSpPr>
            <a:endCxn id="16" idx="1"/>
          </p:cNvCxnSpPr>
          <p:nvPr/>
        </p:nvCxnSpPr>
        <p:spPr>
          <a:xfrm>
            <a:off x="4639001" y="32260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B0E2E149-C3F6-0730-4203-CDB60B535B0E}"/>
              </a:ext>
            </a:extLst>
          </p:cNvPr>
          <p:cNvCxnSpPr>
            <a:endCxn id="15" idx="1"/>
          </p:cNvCxnSpPr>
          <p:nvPr/>
        </p:nvCxnSpPr>
        <p:spPr>
          <a:xfrm flipV="1">
            <a:off x="4639001" y="4017834"/>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Rectangle 41">
            <a:hlinkClick r:id="rId5" action="ppaction://hlinksldjump"/>
            <a:extLst>
              <a:ext uri="{FF2B5EF4-FFF2-40B4-BE49-F238E27FC236}">
                <a16:creationId xmlns:a16="http://schemas.microsoft.com/office/drawing/2014/main" id="{FFC7D431-E4EF-D0F8-430E-19AFD0E39418}"/>
              </a:ext>
            </a:extLst>
          </p:cNvPr>
          <p:cNvSpPr/>
          <p:nvPr/>
        </p:nvSpPr>
        <p:spPr>
          <a:xfrm>
            <a:off x="5098917" y="1892583"/>
            <a:ext cx="787701" cy="517359"/>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AMAP</a:t>
            </a:r>
          </a:p>
          <a:p>
            <a:pPr algn="ctr"/>
            <a:r>
              <a:rPr lang="en-US" sz="1400" dirty="0"/>
              <a:t>Decoder</a:t>
            </a:r>
          </a:p>
        </p:txBody>
      </p:sp>
      <p:cxnSp>
        <p:nvCxnSpPr>
          <p:cNvPr id="44" name="Connector: Elbow 43">
            <a:extLst>
              <a:ext uri="{FF2B5EF4-FFF2-40B4-BE49-F238E27FC236}">
                <a16:creationId xmlns:a16="http://schemas.microsoft.com/office/drawing/2014/main" id="{843B5C8E-13FE-146C-81DA-AFFD67CA6DDB}"/>
              </a:ext>
            </a:extLst>
          </p:cNvPr>
          <p:cNvCxnSpPr>
            <a:cxnSpLocks/>
            <a:stCxn id="42" idx="2"/>
          </p:cNvCxnSpPr>
          <p:nvPr/>
        </p:nvCxnSpPr>
        <p:spPr>
          <a:xfrm rot="16200000" flipH="1">
            <a:off x="5411186" y="2491524"/>
            <a:ext cx="563202" cy="400038"/>
          </a:xfrm>
          <a:prstGeom prst="bentConnector3">
            <a:avLst>
              <a:gd name="adj1" fmla="val 5328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BC1AB592-717A-D1E9-F9DE-E20797EE31D2}"/>
              </a:ext>
            </a:extLst>
          </p:cNvPr>
          <p:cNvCxnSpPr>
            <a:cxnSpLocks/>
            <a:stCxn id="42" idx="2"/>
          </p:cNvCxnSpPr>
          <p:nvPr/>
        </p:nvCxnSpPr>
        <p:spPr>
          <a:xfrm rot="16200000" flipH="1">
            <a:off x="5010511" y="2892199"/>
            <a:ext cx="1364552" cy="400038"/>
          </a:xfrm>
          <a:prstGeom prst="bentConnector3">
            <a:avLst>
              <a:gd name="adj1" fmla="val 872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D796123-76A7-1A32-78F1-87AF6195888C}"/>
              </a:ext>
            </a:extLst>
          </p:cNvPr>
          <p:cNvCxnSpPr>
            <a:endCxn id="42" idx="1"/>
          </p:cNvCxnSpPr>
          <p:nvPr/>
        </p:nvCxnSpPr>
        <p:spPr>
          <a:xfrm>
            <a:off x="4639001" y="2151262"/>
            <a:ext cx="4599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9BF8EA8-805F-AC7E-D32A-F44E0F3C9D29}"/>
              </a:ext>
            </a:extLst>
          </p:cNvPr>
          <p:cNvSpPr/>
          <p:nvPr/>
        </p:nvSpPr>
        <p:spPr>
          <a:xfrm>
            <a:off x="5786490" y="4581033"/>
            <a:ext cx="1005840" cy="457200"/>
          </a:xfrm>
          <a:prstGeom prst="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sz="1400" dirty="0"/>
              <a:t>MMIO</a:t>
            </a:r>
          </a:p>
        </p:txBody>
      </p:sp>
      <p:cxnSp>
        <p:nvCxnSpPr>
          <p:cNvPr id="53" name="Straight Arrow Connector 52">
            <a:extLst>
              <a:ext uri="{FF2B5EF4-FFF2-40B4-BE49-F238E27FC236}">
                <a16:creationId xmlns:a16="http://schemas.microsoft.com/office/drawing/2014/main" id="{27648043-2333-108A-9A93-0E657E6591AE}"/>
              </a:ext>
            </a:extLst>
          </p:cNvPr>
          <p:cNvCxnSpPr>
            <a:cxnSpLocks/>
            <a:endCxn id="52" idx="1"/>
          </p:cNvCxnSpPr>
          <p:nvPr/>
        </p:nvCxnSpPr>
        <p:spPr>
          <a:xfrm flipV="1">
            <a:off x="4639001" y="4809633"/>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6834949A-797A-5C52-1D53-B2FEA79762C8}"/>
              </a:ext>
            </a:extLst>
          </p:cNvPr>
          <p:cNvCxnSpPr>
            <a:cxnSpLocks/>
            <a:stCxn id="42" idx="2"/>
          </p:cNvCxnSpPr>
          <p:nvPr/>
        </p:nvCxnSpPr>
        <p:spPr>
          <a:xfrm rot="16200000" flipH="1">
            <a:off x="4610997" y="3291712"/>
            <a:ext cx="2171090" cy="407549"/>
          </a:xfrm>
          <a:prstGeom prst="bentConnector3">
            <a:avLst>
              <a:gd name="adj1" fmla="val 89565"/>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FC3D7006-C14B-C399-EDC8-197D543B0BF6}"/>
              </a:ext>
            </a:extLst>
          </p:cNvPr>
          <p:cNvSpPr/>
          <p:nvPr/>
        </p:nvSpPr>
        <p:spPr>
          <a:xfrm>
            <a:off x="1466805" y="5403880"/>
            <a:ext cx="2092820" cy="458572"/>
          </a:xfrm>
          <a:prstGeom prst="roundRect">
            <a:avLst/>
          </a:prstGeom>
          <a:solidFill>
            <a:srgbClr val="CC99FF"/>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Micro</a:t>
            </a:r>
            <a:endParaRPr lang="en-US" dirty="0"/>
          </a:p>
          <a:p>
            <a:pPr algn="ctr"/>
            <a:r>
              <a:rPr lang="en-US" sz="1400" dirty="0"/>
              <a:t>Instructions</a:t>
            </a:r>
            <a:endParaRPr lang="en-US" dirty="0"/>
          </a:p>
        </p:txBody>
      </p:sp>
      <p:cxnSp>
        <p:nvCxnSpPr>
          <p:cNvPr id="68" name="Straight Arrow Connector 67">
            <a:extLst>
              <a:ext uri="{FF2B5EF4-FFF2-40B4-BE49-F238E27FC236}">
                <a16:creationId xmlns:a16="http://schemas.microsoft.com/office/drawing/2014/main" id="{759E7A7D-6B92-8914-25BA-7C70D9706FD8}"/>
              </a:ext>
            </a:extLst>
          </p:cNvPr>
          <p:cNvCxnSpPr>
            <a:cxnSpLocks/>
            <a:endCxn id="25" idx="2"/>
          </p:cNvCxnSpPr>
          <p:nvPr/>
        </p:nvCxnSpPr>
        <p:spPr>
          <a:xfrm flipV="1">
            <a:off x="3103902" y="5091108"/>
            <a:ext cx="0" cy="312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4CE07A6-AAA0-C2CC-656D-95808C7DE946}"/>
              </a:ext>
            </a:extLst>
          </p:cNvPr>
          <p:cNvCxnSpPr>
            <a:stCxn id="9" idx="2"/>
          </p:cNvCxnSpPr>
          <p:nvPr/>
        </p:nvCxnSpPr>
        <p:spPr>
          <a:xfrm flipH="1">
            <a:off x="2022764" y="5091110"/>
            <a:ext cx="0" cy="333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8E50F33-5F91-78B9-B5EF-A39606650E42}"/>
              </a:ext>
            </a:extLst>
          </p:cNvPr>
          <p:cNvCxnSpPr>
            <a:cxnSpLocks/>
            <a:stCxn id="25" idx="0"/>
            <a:endCxn id="24" idx="1"/>
          </p:cNvCxnSpPr>
          <p:nvPr/>
        </p:nvCxnSpPr>
        <p:spPr>
          <a:xfrm flipV="1">
            <a:off x="3103902" y="3938878"/>
            <a:ext cx="1" cy="693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C7158EC-CF15-E276-7480-1E56C2FFE2EA}"/>
              </a:ext>
            </a:extLst>
          </p:cNvPr>
          <p:cNvCxnSpPr>
            <a:cxnSpLocks/>
            <a:stCxn id="61" idx="3"/>
            <a:endCxn id="17" idx="2"/>
          </p:cNvCxnSpPr>
          <p:nvPr/>
        </p:nvCxnSpPr>
        <p:spPr>
          <a:xfrm flipV="1">
            <a:off x="3559625" y="5033821"/>
            <a:ext cx="937889" cy="5993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76E8EA2F-E20A-4C09-C997-EADFCC844531}"/>
              </a:ext>
            </a:extLst>
          </p:cNvPr>
          <p:cNvSpPr txBox="1"/>
          <p:nvPr/>
        </p:nvSpPr>
        <p:spPr>
          <a:xfrm>
            <a:off x="3566669" y="5403880"/>
            <a:ext cx="883575" cy="261610"/>
          </a:xfrm>
          <a:prstGeom prst="rect">
            <a:avLst/>
          </a:prstGeom>
          <a:noFill/>
        </p:spPr>
        <p:txBody>
          <a:bodyPr wrap="none" rtlCol="0">
            <a:spAutoFit/>
          </a:bodyPr>
          <a:lstStyle/>
          <a:p>
            <a:r>
              <a:rPr lang="en-US" sz="1100" dirty="0"/>
              <a:t>Read /Write</a:t>
            </a:r>
          </a:p>
        </p:txBody>
      </p:sp>
      <p:cxnSp>
        <p:nvCxnSpPr>
          <p:cNvPr id="83" name="Straight Arrow Connector 82">
            <a:extLst>
              <a:ext uri="{FF2B5EF4-FFF2-40B4-BE49-F238E27FC236}">
                <a16:creationId xmlns:a16="http://schemas.microsoft.com/office/drawing/2014/main" id="{68A3A637-F88C-FBEC-6DB0-8A1CE3E2B488}"/>
              </a:ext>
            </a:extLst>
          </p:cNvPr>
          <p:cNvCxnSpPr>
            <a:cxnSpLocks/>
            <a:stCxn id="16" idx="3"/>
          </p:cNvCxnSpPr>
          <p:nvPr/>
        </p:nvCxnSpPr>
        <p:spPr>
          <a:xfrm>
            <a:off x="6792330" y="3226035"/>
            <a:ext cx="87591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6" name="Straight Arrow Connector 85">
            <a:extLst>
              <a:ext uri="{FF2B5EF4-FFF2-40B4-BE49-F238E27FC236}">
                <a16:creationId xmlns:a16="http://schemas.microsoft.com/office/drawing/2014/main" id="{6789E299-CCF1-3C8E-B53E-BB7672799074}"/>
              </a:ext>
            </a:extLst>
          </p:cNvPr>
          <p:cNvCxnSpPr>
            <a:cxnSpLocks/>
          </p:cNvCxnSpPr>
          <p:nvPr/>
        </p:nvCxnSpPr>
        <p:spPr>
          <a:xfrm>
            <a:off x="6811659" y="4051589"/>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87" name="Straight Arrow Connector 86">
            <a:extLst>
              <a:ext uri="{FF2B5EF4-FFF2-40B4-BE49-F238E27FC236}">
                <a16:creationId xmlns:a16="http://schemas.microsoft.com/office/drawing/2014/main" id="{A9F99927-137A-E9FD-A8DF-B860FEE7AAE7}"/>
              </a:ext>
            </a:extLst>
          </p:cNvPr>
          <p:cNvCxnSpPr>
            <a:cxnSpLocks/>
          </p:cNvCxnSpPr>
          <p:nvPr/>
        </p:nvCxnSpPr>
        <p:spPr>
          <a:xfrm>
            <a:off x="6811659" y="4830601"/>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88" name="Rectangle 87">
            <a:extLst>
              <a:ext uri="{FF2B5EF4-FFF2-40B4-BE49-F238E27FC236}">
                <a16:creationId xmlns:a16="http://schemas.microsoft.com/office/drawing/2014/main" id="{C2929A24-11F1-C316-7E43-8DFB10E29965}"/>
              </a:ext>
            </a:extLst>
          </p:cNvPr>
          <p:cNvSpPr/>
          <p:nvPr/>
        </p:nvSpPr>
        <p:spPr>
          <a:xfrm>
            <a:off x="5786490" y="5372833"/>
            <a:ext cx="1005840" cy="457200"/>
          </a:xfrm>
          <a:prstGeom prst="rect">
            <a:avLst/>
          </a:prstGeom>
          <a:solidFill>
            <a:schemeClr val="accent1">
              <a:lumMod val="40000"/>
              <a:lumOff val="60000"/>
            </a:schemeClr>
          </a:solid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a:t>Register</a:t>
            </a:r>
          </a:p>
          <a:p>
            <a:pPr algn="ctr"/>
            <a:r>
              <a:rPr lang="en-US" sz="1400" dirty="0"/>
              <a:t>File</a:t>
            </a:r>
          </a:p>
        </p:txBody>
      </p:sp>
      <p:cxnSp>
        <p:nvCxnSpPr>
          <p:cNvPr id="91" name="Connector: Elbow 90">
            <a:extLst>
              <a:ext uri="{FF2B5EF4-FFF2-40B4-BE49-F238E27FC236}">
                <a16:creationId xmlns:a16="http://schemas.microsoft.com/office/drawing/2014/main" id="{896F86B9-44E6-D3B5-83B5-C4C5A807A875}"/>
              </a:ext>
            </a:extLst>
          </p:cNvPr>
          <p:cNvCxnSpPr>
            <a:endCxn id="88" idx="1"/>
          </p:cNvCxnSpPr>
          <p:nvPr/>
        </p:nvCxnSpPr>
        <p:spPr>
          <a:xfrm flipV="1">
            <a:off x="3566669" y="5601433"/>
            <a:ext cx="2219821" cy="228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9A26D11-4ED2-2D1C-3814-7CC503A8BC49}"/>
              </a:ext>
            </a:extLst>
          </p:cNvPr>
          <p:cNvCxnSpPr>
            <a:cxnSpLocks/>
          </p:cNvCxnSpPr>
          <p:nvPr/>
        </p:nvCxnSpPr>
        <p:spPr>
          <a:xfrm>
            <a:off x="6811659" y="5609614"/>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889636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dirty="0"/>
              <a:t>Instruction set</a:t>
            </a:r>
          </a:p>
        </p:txBody>
      </p:sp>
      <p:sp>
        <p:nvSpPr>
          <p:cNvPr id="5" name="Slide Number Placeholder 4">
            <a:extLst>
              <a:ext uri="{FF2B5EF4-FFF2-40B4-BE49-F238E27FC236}">
                <a16:creationId xmlns:a16="http://schemas.microsoft.com/office/drawing/2014/main" id="{AB18DA94-F8E8-458F-07F9-C4D9E067C77A}"/>
              </a:ext>
            </a:extLst>
          </p:cNvPr>
          <p:cNvSpPr>
            <a:spLocks noGrp="1"/>
          </p:cNvSpPr>
          <p:nvPr>
            <p:ph type="sldNum" sz="quarter" idx="4294967295"/>
          </p:nvPr>
        </p:nvSpPr>
        <p:spPr>
          <a:xfrm>
            <a:off x="9448800" y="6366009"/>
            <a:ext cx="2743200" cy="365125"/>
          </a:xfrm>
          <a:prstGeom prst="rect">
            <a:avLst/>
          </a:prstGeom>
        </p:spPr>
        <p:txBody>
          <a:bodyPr/>
          <a:lstStyle/>
          <a:p>
            <a:fld id="{47A6D0F0-DC95-41AF-A605-A11A2E42E4DC}" type="slidenum">
              <a:rPr lang="en-US" b="1" smtClean="0">
                <a:solidFill>
                  <a:schemeClr val="bg1"/>
                </a:solidFill>
              </a:rPr>
              <a:t>40</a:t>
            </a:fld>
            <a:endParaRPr lang="en-US" b="1" dirty="0">
              <a:solidFill>
                <a:schemeClr val="bg1"/>
              </a:solidFill>
            </a:endParaRP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963722328"/>
              </p:ext>
            </p:extLst>
          </p:nvPr>
        </p:nvGraphicFramePr>
        <p:xfrm>
          <a:off x="570523" y="790004"/>
          <a:ext cx="8128001" cy="4854644"/>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3729915">
                  <a:extLst>
                    <a:ext uri="{9D8B030D-6E8A-4147-A177-3AD203B41FA5}">
                      <a16:colId xmlns:a16="http://schemas.microsoft.com/office/drawing/2014/main" val="4034550085"/>
                    </a:ext>
                  </a:extLst>
                </a:gridCol>
                <a:gridCol w="3729915">
                  <a:extLst>
                    <a:ext uri="{9D8B030D-6E8A-4147-A177-3AD203B41FA5}">
                      <a16:colId xmlns:a16="http://schemas.microsoft.com/office/drawing/2014/main" val="2366930874"/>
                    </a:ext>
                  </a:extLst>
                </a:gridCol>
              </a:tblGrid>
              <a:tr h="202730">
                <a:tc>
                  <a:txBody>
                    <a:bodyPr/>
                    <a:lstStyle/>
                    <a:p>
                      <a:r>
                        <a:rPr lang="en-US" sz="1200" dirty="0"/>
                        <a:t>Op code</a:t>
                      </a:r>
                    </a:p>
                  </a:txBody>
                  <a:tcPr/>
                </a:tc>
                <a:tc>
                  <a:txBody>
                    <a:bodyPr/>
                    <a:lstStyle/>
                    <a:p>
                      <a:r>
                        <a:rPr lang="en-US" sz="1200" dirty="0"/>
                        <a:t>Instruction</a:t>
                      </a:r>
                    </a:p>
                  </a:txBody>
                  <a:tcPr>
                    <a:lnB w="12700" cap="flat" cmpd="sng" algn="ctr">
                      <a:solidFill>
                        <a:schemeClr val="accent1">
                          <a:lumMod val="75000"/>
                        </a:schemeClr>
                      </a:solidFill>
                      <a:prstDash val="solid"/>
                      <a:round/>
                      <a:headEnd type="none" w="med" len="med"/>
                      <a:tailEnd type="none" w="med" len="med"/>
                    </a:lnB>
                  </a:tcPr>
                </a:tc>
                <a:tc>
                  <a:txBody>
                    <a:bodyPr/>
                    <a:lstStyle/>
                    <a:p>
                      <a:r>
                        <a:rPr lang="en-US" sz="1200" dirty="0"/>
                        <a:t>Details</a:t>
                      </a:r>
                    </a:p>
                  </a:txBody>
                  <a:tcPr>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202730">
                <a:tc>
                  <a:txBody>
                    <a:bodyPr/>
                    <a:lstStyle/>
                    <a:p>
                      <a:r>
                        <a:rPr lang="en-US" sz="1200" dirty="0"/>
                        <a:t>0000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NOP</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No operation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23224024"/>
                  </a:ext>
                </a:extLst>
              </a:tr>
              <a:tr h="202730">
                <a:tc>
                  <a:txBody>
                    <a:bodyPr/>
                    <a:lstStyle/>
                    <a:p>
                      <a:r>
                        <a:rPr lang="en-US" sz="1200" dirty="0"/>
                        <a:t>0001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BRK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Break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805155652"/>
                  </a:ext>
                </a:extLst>
              </a:tr>
              <a:tr h="202730">
                <a:tc>
                  <a:txBody>
                    <a:bodyPr/>
                    <a:lstStyle/>
                    <a:p>
                      <a:r>
                        <a:rPr lang="en-US" sz="1200" dirty="0"/>
                        <a:t>0010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ALU (Format ALU Rd, Rs1, Rs2)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ALU instruction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922400386"/>
                  </a:ext>
                </a:extLst>
              </a:tr>
              <a:tr h="202730">
                <a:tc>
                  <a:txBody>
                    <a:bodyPr/>
                    <a:lstStyle/>
                    <a:p>
                      <a:r>
                        <a:rPr lang="en-US" sz="1200" dirty="0"/>
                        <a:t>0011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LDR</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Load Register   (immediate, </a:t>
                      </a:r>
                      <a:r>
                        <a:rPr lang="en-US" sz="1200" strike="sngStrike" dirty="0"/>
                        <a:t>other register</a:t>
                      </a:r>
                      <a:r>
                        <a:rPr lang="en-US" sz="1200" dirty="0"/>
                        <a:t>) ?</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936262272"/>
                  </a:ext>
                </a:extLst>
              </a:tr>
              <a:tr h="202730">
                <a:tc>
                  <a:txBody>
                    <a:bodyPr/>
                    <a:lstStyle/>
                    <a:p>
                      <a:r>
                        <a:rPr lang="en-US" sz="1200" dirty="0"/>
                        <a:t>0100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MOV</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Copy Register (MOV instruction in ARM)</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9230928"/>
                  </a:ext>
                </a:extLst>
              </a:tr>
              <a:tr h="0">
                <a:tc>
                  <a:txBody>
                    <a:bodyPr/>
                    <a:lstStyle/>
                    <a:p>
                      <a:r>
                        <a:rPr lang="en-US" sz="1200" dirty="0"/>
                        <a:t>0101</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dirty="0"/>
                        <a:t>Branch Absolute</a:t>
                      </a:r>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pPr lvl="0">
                        <a:buNone/>
                      </a:pPr>
                      <a:r>
                        <a:rPr lang="en-US" sz="1200" kern="1200" dirty="0">
                          <a:solidFill>
                            <a:schemeClr val="dk1"/>
                          </a:solidFill>
                          <a:latin typeface="+mn-lt"/>
                          <a:ea typeface="+mn-ea"/>
                          <a:cs typeface="+mn-cs"/>
                        </a:rPr>
                        <a:t>Jump to an address (8bit)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647306687"/>
                  </a:ext>
                </a:extLst>
              </a:tr>
              <a:tr h="202730">
                <a:tc>
                  <a:txBody>
                    <a:bodyPr/>
                    <a:lstStyle/>
                    <a:p>
                      <a:r>
                        <a:rPr lang="en-US" sz="1200" dirty="0"/>
                        <a:t>0110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ALU Immediate (Format: ALU Rd, Rd, </a:t>
                      </a:r>
                      <a:r>
                        <a:rPr lang="en-US" sz="1200" dirty="0" err="1"/>
                        <a:t>imm</a:t>
                      </a:r>
                      <a:r>
                        <a:rPr lang="en-US" sz="1200" dirty="0"/>
                        <a: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ALU instruction with value from immediate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49180966"/>
                  </a:ext>
                </a:extLst>
              </a:tr>
              <a:tr h="202730">
                <a:tc>
                  <a:txBody>
                    <a:bodyPr/>
                    <a:lstStyle/>
                    <a:p>
                      <a:r>
                        <a:rPr lang="en-US" sz="1200" dirty="0"/>
                        <a:t>0111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BRANCH Relative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Relative Branch (+127  to -128)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2385156511"/>
                  </a:ext>
                </a:extLst>
              </a:tr>
              <a:tr h="202730">
                <a:tc>
                  <a:txBody>
                    <a:bodyPr/>
                    <a:lstStyle/>
                    <a:p>
                      <a:r>
                        <a:rPr lang="en-US" sz="1200" dirty="0"/>
                        <a:t>1000</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dirty="0"/>
                        <a:t>OUT reg</a:t>
                      </a:r>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dirty="0"/>
                        <a:t>Send a register as a character or integer to the display</a:t>
                      </a:r>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3966176449"/>
                  </a:ext>
                </a:extLst>
              </a:tr>
              <a:tr h="282644">
                <a:tc>
                  <a:txBody>
                    <a:bodyPr/>
                    <a:lstStyle/>
                    <a:p>
                      <a:r>
                        <a:rPr lang="en-US" sz="1200" dirty="0"/>
                        <a:t>1001</a:t>
                      </a:r>
                    </a:p>
                  </a:txBody>
                  <a:tcPr>
                    <a:lnR w="12700" cap="flat" cmpd="sng" algn="ctr">
                      <a:solidFill>
                        <a:srgbClr val="002060"/>
                      </a:solidFill>
                      <a:prstDash val="solid"/>
                      <a:round/>
                      <a:headEnd type="none" w="med" len="med"/>
                      <a:tailEnd type="none" w="med" len="med"/>
                    </a:lnR>
                  </a:tcPr>
                </a:tc>
                <a:tc>
                  <a:txBody>
                    <a:bodyPr/>
                    <a:lstStyle/>
                    <a:p>
                      <a:r>
                        <a:rPr lang="en-US" sz="1200" dirty="0"/>
                        <a:t>LMA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dirty="0"/>
                        <a:t> Load register from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412318366"/>
                  </a:ext>
                </a:extLst>
              </a:tr>
              <a:tr h="202730">
                <a:tc>
                  <a:txBody>
                    <a:bodyPr/>
                    <a:lstStyle/>
                    <a:p>
                      <a:r>
                        <a:rPr lang="en-US" sz="1200" dirty="0"/>
                        <a:t>1010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dirty="0"/>
                        <a:t>SMA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dirty="0"/>
                        <a:t>Store register to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915956243"/>
                  </a:ext>
                </a:extLst>
              </a:tr>
              <a:tr h="202730">
                <a:tc>
                  <a:txBody>
                    <a:bodyPr/>
                    <a:lstStyle/>
                    <a:p>
                      <a:r>
                        <a:rPr lang="en-US" sz="1200" dirty="0"/>
                        <a:t>1011</a:t>
                      </a:r>
                    </a:p>
                  </a:txBody>
                  <a:tcPr>
                    <a:lnR w="12700" cap="flat" cmpd="sng" algn="ctr">
                      <a:solidFill>
                        <a:srgbClr val="002060"/>
                      </a:solidFill>
                      <a:prstDash val="solid"/>
                      <a:round/>
                      <a:headEnd type="none" w="med" len="med"/>
                      <a:tailEnd type="none" w="med" len="med"/>
                    </a:lnR>
                  </a:tcPr>
                </a:tc>
                <a:tc>
                  <a:txBody>
                    <a:bodyPr/>
                    <a:lstStyle/>
                    <a:p>
                      <a:r>
                        <a:rPr lang="en-US" sz="1200" dirty="0"/>
                        <a:t>LMR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dirty="0"/>
                        <a:t>Load register from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096940021"/>
                  </a:ext>
                </a:extLst>
              </a:tr>
              <a:tr h="202730">
                <a:tc>
                  <a:txBody>
                    <a:bodyPr/>
                    <a:lstStyle/>
                    <a:p>
                      <a:r>
                        <a:rPr lang="en-US" sz="1200" dirty="0"/>
                        <a:t>1100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dirty="0"/>
                        <a:t>SMR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dirty="0"/>
                        <a:t>Store register into an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506420400"/>
                  </a:ext>
                </a:extLst>
              </a:tr>
              <a:tr h="202730">
                <a:tc>
                  <a:txBody>
                    <a:bodyPr/>
                    <a:lstStyle/>
                    <a:p>
                      <a:r>
                        <a:rPr lang="en-US" sz="1200" dirty="0"/>
                        <a:t>1101</a:t>
                      </a:r>
                    </a:p>
                  </a:txBody>
                  <a:tcPr/>
                </a:tc>
                <a:tc>
                  <a:txBody>
                    <a:bodyPr/>
                    <a:lstStyle/>
                    <a:p>
                      <a:r>
                        <a:rPr lang="en-US" sz="1200" dirty="0"/>
                        <a:t>GSB</a:t>
                      </a:r>
                    </a:p>
                  </a:txBody>
                  <a:tcPr>
                    <a:lnT w="12700" cap="flat" cmpd="sng" algn="ctr">
                      <a:solidFill>
                        <a:srgbClr val="002060"/>
                      </a:solidFill>
                      <a:prstDash val="solid"/>
                      <a:round/>
                      <a:headEnd type="none" w="med" len="med"/>
                      <a:tailEnd type="none" w="med" len="med"/>
                    </a:lnT>
                    <a:solidFill>
                      <a:srgbClr val="9999FF"/>
                    </a:solidFill>
                  </a:tcPr>
                </a:tc>
                <a:tc>
                  <a:txBody>
                    <a:bodyPr/>
                    <a:lstStyle/>
                    <a:p>
                      <a:r>
                        <a:rPr lang="en-US" sz="1200" dirty="0"/>
                        <a:t>Jump, store current PC in stack</a:t>
                      </a:r>
                    </a:p>
                  </a:txBody>
                  <a:tcPr>
                    <a:lnT w="12700" cap="flat" cmpd="sng" algn="ctr">
                      <a:solidFill>
                        <a:srgbClr val="002060"/>
                      </a:solidFill>
                      <a:prstDash val="solid"/>
                      <a:round/>
                      <a:headEnd type="none" w="med" len="med"/>
                      <a:tailEnd type="none" w="med" len="med"/>
                    </a:lnT>
                    <a:solidFill>
                      <a:srgbClr val="9999FF"/>
                    </a:solidFill>
                  </a:tcPr>
                </a:tc>
                <a:extLst>
                  <a:ext uri="{0D108BD9-81ED-4DB2-BD59-A6C34878D82A}">
                    <a16:rowId xmlns:a16="http://schemas.microsoft.com/office/drawing/2014/main" val="203302657"/>
                  </a:ext>
                </a:extLst>
              </a:tr>
              <a:tr h="202730">
                <a:tc>
                  <a:txBody>
                    <a:bodyPr/>
                    <a:lstStyle/>
                    <a:p>
                      <a:r>
                        <a:rPr lang="en-US" sz="1200" dirty="0"/>
                        <a:t>1110</a:t>
                      </a:r>
                    </a:p>
                  </a:txBody>
                  <a:tcPr/>
                </a:tc>
                <a:tc>
                  <a:txBody>
                    <a:bodyPr/>
                    <a:lstStyle/>
                    <a:p>
                      <a:r>
                        <a:rPr lang="en-US" sz="1200" dirty="0"/>
                        <a:t>RTN</a:t>
                      </a:r>
                    </a:p>
                  </a:txBody>
                  <a:tcPr>
                    <a:solidFill>
                      <a:srgbClr val="9999FF"/>
                    </a:solidFill>
                  </a:tcPr>
                </a:tc>
                <a:tc>
                  <a:txBody>
                    <a:bodyPr/>
                    <a:lstStyle/>
                    <a:p>
                      <a:r>
                        <a:rPr lang="en-US" sz="1200" dirty="0"/>
                        <a:t>Load PC from stack</a:t>
                      </a:r>
                    </a:p>
                  </a:txBody>
                  <a:tcPr>
                    <a:solidFill>
                      <a:srgbClr val="9999FF"/>
                    </a:solidFill>
                  </a:tcPr>
                </a:tc>
                <a:extLst>
                  <a:ext uri="{0D108BD9-81ED-4DB2-BD59-A6C34878D82A}">
                    <a16:rowId xmlns:a16="http://schemas.microsoft.com/office/drawing/2014/main" val="3345109218"/>
                  </a:ext>
                </a:extLst>
              </a:tr>
              <a:tr h="202730">
                <a:tc>
                  <a:txBody>
                    <a:bodyPr/>
                    <a:lstStyle/>
                    <a:p>
                      <a:r>
                        <a:rPr lang="en-US" sz="1200" dirty="0"/>
                        <a:t>1111</a:t>
                      </a:r>
                    </a:p>
                  </a:txBody>
                  <a:tcPr/>
                </a:tc>
                <a:tc>
                  <a:txBody>
                    <a:bodyPr/>
                    <a:lstStyle/>
                    <a:p>
                      <a:r>
                        <a:rPr lang="en-US" sz="1200" dirty="0"/>
                        <a:t>OUT Immediate</a:t>
                      </a:r>
                    </a:p>
                  </a:txBody>
                  <a:tcPr>
                    <a:solidFill>
                      <a:srgbClr val="9999FF"/>
                    </a:solidFill>
                  </a:tcPr>
                </a:tc>
                <a:tc>
                  <a:txBody>
                    <a:bodyPr/>
                    <a:lstStyle/>
                    <a:p>
                      <a:r>
                        <a:rPr lang="en-US" sz="1200" dirty="0"/>
                        <a:t>Send Reg H as a character or integer to display </a:t>
                      </a:r>
                    </a:p>
                  </a:txBody>
                  <a:tcPr>
                    <a:solidFill>
                      <a:srgbClr val="9999FF"/>
                    </a:solidFill>
                  </a:tcPr>
                </a:tc>
                <a:extLst>
                  <a:ext uri="{0D108BD9-81ED-4DB2-BD59-A6C34878D82A}">
                    <a16:rowId xmlns:a16="http://schemas.microsoft.com/office/drawing/2014/main" val="1041925619"/>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73553101"/>
              </p:ext>
            </p:extLst>
          </p:nvPr>
        </p:nvGraphicFramePr>
        <p:xfrm>
          <a:off x="9503508" y="370804"/>
          <a:ext cx="2188308" cy="3114040"/>
        </p:xfrm>
        <a:graphic>
          <a:graphicData uri="http://schemas.openxmlformats.org/drawingml/2006/table">
            <a:tbl>
              <a:tblPr firstRow="1" bandRow="1">
                <a:tableStyleId>{5C22544A-7EE6-4342-B048-85BDC9FD1C3A}</a:tableStyleId>
              </a:tblPr>
              <a:tblGrid>
                <a:gridCol w="1094154">
                  <a:extLst>
                    <a:ext uri="{9D8B030D-6E8A-4147-A177-3AD203B41FA5}">
                      <a16:colId xmlns:a16="http://schemas.microsoft.com/office/drawing/2014/main" val="2963748656"/>
                    </a:ext>
                  </a:extLst>
                </a:gridCol>
                <a:gridCol w="1094154">
                  <a:extLst>
                    <a:ext uri="{9D8B030D-6E8A-4147-A177-3AD203B41FA5}">
                      <a16:colId xmlns:a16="http://schemas.microsoft.com/office/drawing/2014/main" val="1990798846"/>
                    </a:ext>
                  </a:extLst>
                </a:gridCol>
              </a:tblGrid>
              <a:tr h="370840">
                <a:tc>
                  <a:txBody>
                    <a:bodyPr/>
                    <a:lstStyle/>
                    <a:p>
                      <a:r>
                        <a:rPr lang="en-US" sz="1400" dirty="0">
                          <a:solidFill>
                            <a:schemeClr val="tx1"/>
                          </a:solidFill>
                        </a:rPr>
                        <a:t>Phase 0</a:t>
                      </a:r>
                    </a:p>
                  </a:txBody>
                  <a:tcPr>
                    <a:solidFill>
                      <a:schemeClr val="accent4">
                        <a:lumMod val="40000"/>
                        <a:lumOff val="60000"/>
                      </a:schemeClr>
                    </a:solidFill>
                  </a:tcPr>
                </a:tc>
                <a:tc>
                  <a:txBody>
                    <a:bodyPr/>
                    <a:lstStyle/>
                    <a:p>
                      <a:r>
                        <a:rPr lang="en-US" sz="1400" dirty="0">
                          <a:solidFill>
                            <a:schemeClr val="tx1"/>
                          </a:solidFill>
                        </a:rPr>
                        <a:t>NOP, BRK </a:t>
                      </a:r>
                    </a:p>
                  </a:txBody>
                  <a:tcPr>
                    <a:solidFill>
                      <a:schemeClr val="accent4">
                        <a:lumMod val="40000"/>
                        <a:lumOff val="60000"/>
                      </a:schemeClr>
                    </a:solidFill>
                  </a:tcPr>
                </a:tc>
                <a:extLst>
                  <a:ext uri="{0D108BD9-81ED-4DB2-BD59-A6C34878D82A}">
                    <a16:rowId xmlns:a16="http://schemas.microsoft.com/office/drawing/2014/main" val="3824782478"/>
                  </a:ext>
                </a:extLst>
              </a:tr>
              <a:tr h="370840">
                <a:tc>
                  <a:txBody>
                    <a:bodyPr/>
                    <a:lstStyle/>
                    <a:p>
                      <a:r>
                        <a:rPr lang="en-US" sz="1400" dirty="0">
                          <a:solidFill>
                            <a:schemeClr val="tx1"/>
                          </a:solidFill>
                        </a:rPr>
                        <a:t>Phase 1</a:t>
                      </a:r>
                    </a:p>
                  </a:txBody>
                  <a:tcPr>
                    <a:solidFill>
                      <a:schemeClr val="accent5">
                        <a:lumMod val="40000"/>
                        <a:lumOff val="60000"/>
                      </a:schemeClr>
                    </a:solidFill>
                  </a:tcPr>
                </a:tc>
                <a:tc>
                  <a:txBody>
                    <a:bodyPr/>
                    <a:lstStyle/>
                    <a:p>
                      <a:r>
                        <a:rPr lang="en-US" sz="1400" dirty="0">
                          <a:solidFill>
                            <a:schemeClr val="tx1"/>
                          </a:solidFill>
                        </a:rPr>
                        <a:t>Fib, </a:t>
                      </a:r>
                      <a:r>
                        <a:rPr lang="en-US" sz="1400" dirty="0" err="1">
                          <a:solidFill>
                            <a:schemeClr val="tx1"/>
                          </a:solidFill>
                        </a:rPr>
                        <a:t>Mult</a:t>
                      </a:r>
                      <a:endParaRPr lang="en-US" sz="1400"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1420108281"/>
                  </a:ext>
                </a:extLst>
              </a:tr>
              <a:tr h="370840">
                <a:tc>
                  <a:txBody>
                    <a:bodyPr/>
                    <a:lstStyle/>
                    <a:p>
                      <a:r>
                        <a:rPr lang="en-US" sz="1400" dirty="0"/>
                        <a:t>Phase 2</a:t>
                      </a:r>
                    </a:p>
                  </a:txBody>
                  <a:tcPr>
                    <a:solidFill>
                      <a:schemeClr val="accent6">
                        <a:lumMod val="60000"/>
                        <a:lumOff val="40000"/>
                      </a:schemeClr>
                    </a:solidFill>
                  </a:tcPr>
                </a:tc>
                <a:tc>
                  <a:txBody>
                    <a:bodyPr/>
                    <a:lstStyle/>
                    <a:p>
                      <a:r>
                        <a:rPr lang="en-US" sz="1400" dirty="0"/>
                        <a:t>Self Test</a:t>
                      </a:r>
                    </a:p>
                  </a:txBody>
                  <a:tcPr>
                    <a:solidFill>
                      <a:schemeClr val="accent6">
                        <a:lumMod val="60000"/>
                        <a:lumOff val="40000"/>
                      </a:schemeClr>
                    </a:solidFill>
                  </a:tcPr>
                </a:tc>
                <a:extLst>
                  <a:ext uri="{0D108BD9-81ED-4DB2-BD59-A6C34878D82A}">
                    <a16:rowId xmlns:a16="http://schemas.microsoft.com/office/drawing/2014/main" val="29561816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Phase 3</a:t>
                      </a:r>
                    </a:p>
                  </a:txBody>
                  <a:tcPr>
                    <a:solidFill>
                      <a:srgbClr val="9999FF"/>
                    </a:solidFill>
                  </a:tcPr>
                </a:tc>
                <a:tc>
                  <a:txBody>
                    <a:bodyPr/>
                    <a:lstStyle/>
                    <a:p>
                      <a:r>
                        <a:rPr lang="en-US" sz="1400" dirty="0"/>
                        <a:t>Display, </a:t>
                      </a:r>
                    </a:p>
                    <a:p>
                      <a:r>
                        <a:rPr lang="en-US" sz="1400" dirty="0"/>
                        <a:t>8 Queen</a:t>
                      </a:r>
                    </a:p>
                  </a:txBody>
                  <a:tcPr>
                    <a:solidFill>
                      <a:srgbClr val="9999FF"/>
                    </a:solidFill>
                  </a:tcPr>
                </a:tc>
                <a:extLst>
                  <a:ext uri="{0D108BD9-81ED-4DB2-BD59-A6C34878D82A}">
                    <a16:rowId xmlns:a16="http://schemas.microsoft.com/office/drawing/2014/main" val="3246625026"/>
                  </a:ext>
                </a:extLst>
              </a:tr>
              <a:tr h="37084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76225573"/>
                  </a:ext>
                </a:extLst>
              </a:tr>
              <a:tr h="37084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939574483"/>
                  </a:ext>
                </a:extLst>
              </a:tr>
              <a:tr h="370840">
                <a:tc>
                  <a:txBody>
                    <a:bodyPr/>
                    <a:lstStyle/>
                    <a:p>
                      <a:r>
                        <a:rPr lang="en-US" sz="1400" dirty="0"/>
                        <a:t>Completed</a:t>
                      </a:r>
                    </a:p>
                  </a:txBody>
                  <a:tcPr>
                    <a:solidFill>
                      <a:srgbClr val="FFFFCC"/>
                    </a:solidFill>
                  </a:tcPr>
                </a:tc>
                <a:tc>
                  <a:txBody>
                    <a:bodyPr/>
                    <a:lstStyle/>
                    <a:p>
                      <a:endParaRPr lang="en-US" sz="1400" dirty="0"/>
                    </a:p>
                  </a:txBody>
                  <a:tcPr>
                    <a:solidFill>
                      <a:srgbClr val="FFFFCC"/>
                    </a:solidFill>
                  </a:tcPr>
                </a:tc>
                <a:extLst>
                  <a:ext uri="{0D108BD9-81ED-4DB2-BD59-A6C34878D82A}">
                    <a16:rowId xmlns:a16="http://schemas.microsoft.com/office/drawing/2014/main" val="4117074726"/>
                  </a:ext>
                </a:extLst>
              </a:tr>
              <a:tr h="37084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014389022"/>
                  </a:ext>
                </a:extLst>
              </a:tr>
            </a:tbl>
          </a:graphicData>
        </a:graphic>
      </p:graphicFrame>
      <p:pic>
        <p:nvPicPr>
          <p:cNvPr id="4" name="Picture 3">
            <a:hlinkClick r:id="rId2"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40</a:t>
            </a:fld>
            <a:endParaRPr lang="en-US" b="1" dirty="0">
              <a:solidFill>
                <a:schemeClr val="bg1"/>
              </a:solidFill>
            </a:endParaRPr>
          </a:p>
        </p:txBody>
      </p:sp>
    </p:spTree>
    <p:extLst>
      <p:ext uri="{BB962C8B-B14F-4D97-AF65-F5344CB8AC3E}">
        <p14:creationId xmlns:p14="http://schemas.microsoft.com/office/powerpoint/2010/main" val="6198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dirty="0"/>
              <a:t>Micro-Instructions Control: NOP Instruction (00000)</a:t>
            </a:r>
          </a:p>
        </p:txBody>
      </p:sp>
      <p:sp>
        <p:nvSpPr>
          <p:cNvPr id="8" name="Slide Number Placeholder 4">
            <a:extLst>
              <a:ext uri="{FF2B5EF4-FFF2-40B4-BE49-F238E27FC236}">
                <a16:creationId xmlns:a16="http://schemas.microsoft.com/office/drawing/2014/main" id="{75C2A48B-3A4A-C143-4EF3-1E7897CBF23C}"/>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41</a:t>
            </a:fld>
            <a:endParaRPr lang="en-US" b="1" dirty="0">
              <a:solidFill>
                <a:schemeClr val="bg1"/>
              </a:solidFill>
            </a:endParaRP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891763719"/>
              </p:ext>
            </p:extLst>
          </p:nvPr>
        </p:nvGraphicFramePr>
        <p:xfrm>
          <a:off x="4716582" y="742462"/>
          <a:ext cx="5638801" cy="3332480"/>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algn="l"/>
                      <a:r>
                        <a:rPr lang="en-US" dirty="0"/>
                        <a:t>00000000 = 0x00</a:t>
                      </a:r>
                    </a:p>
                  </a:txBody>
                  <a:tcPr/>
                </a:tc>
                <a:tc>
                  <a:txBody>
                    <a:bodyPr/>
                    <a:lstStyle/>
                    <a:p>
                      <a:pPr algn="l"/>
                      <a:endParaRPr lang="en-US" dirty="0"/>
                    </a:p>
                  </a:txBody>
                  <a:tcPr/>
                </a:tc>
                <a:extLst>
                  <a:ext uri="{0D108BD9-81ED-4DB2-BD59-A6C34878D82A}">
                    <a16:rowId xmlns:a16="http://schemas.microsoft.com/office/drawing/2014/main" val="2570910443"/>
                  </a:ext>
                </a:extLst>
              </a:tr>
              <a:tr h="370840">
                <a:tc>
                  <a:txBody>
                    <a:bodyPr/>
                    <a:lstStyle/>
                    <a:p>
                      <a:pPr algn="ctr"/>
                      <a:r>
                        <a:rPr lang="en-US" dirty="0"/>
                        <a:t>1</a:t>
                      </a:r>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dirty="0"/>
                        <a:t>2</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dirty="0"/>
                        <a:t>5</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dirty="0"/>
                        <a:t>6</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dirty="0"/>
                        <a:t>7</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NOP</a:t>
            </a:r>
            <a:endParaRPr lang="en-US" sz="2800" b="0" dirty="0">
              <a:solidFill>
                <a:srgbClr val="00B050"/>
              </a:solidFill>
              <a:effectLst/>
              <a:latin typeface="Consolas" panose="020B0609020204030204" pitchFamily="49" charset="0"/>
            </a:endParaRP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41</a:t>
            </a:fld>
            <a:endParaRPr lang="en-US" b="1" dirty="0">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711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8" y="182880"/>
            <a:ext cx="9144000" cy="457200"/>
          </a:xfrm>
        </p:spPr>
        <p:txBody>
          <a:bodyPr/>
          <a:lstStyle/>
          <a:p>
            <a:r>
              <a:rPr lang="en-US" dirty="0"/>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806033"/>
              </p:ext>
            </p:extLst>
          </p:nvPr>
        </p:nvGraphicFramePr>
        <p:xfrm>
          <a:off x="4716582" y="742462"/>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algn="l"/>
                      <a:r>
                        <a:rPr lang="en-US" dirty="0"/>
                        <a:t>00000000 = 0x00</a:t>
                      </a:r>
                    </a:p>
                  </a:txBody>
                  <a:tcPr/>
                </a:tc>
                <a:tc>
                  <a:txBody>
                    <a:bodyPr/>
                    <a:lstStyle/>
                    <a:p>
                      <a:pPr algn="l"/>
                      <a:r>
                        <a:rPr lang="en-US" dirty="0"/>
                        <a:t>Do nothing</a:t>
                      </a:r>
                    </a:p>
                  </a:txBody>
                  <a:tcPr/>
                </a:tc>
                <a:extLst>
                  <a:ext uri="{0D108BD9-81ED-4DB2-BD59-A6C34878D82A}">
                    <a16:rowId xmlns:a16="http://schemas.microsoft.com/office/drawing/2014/main" val="2570910443"/>
                  </a:ext>
                </a:extLst>
              </a:tr>
              <a:tr h="370840">
                <a:tc>
                  <a:txBody>
                    <a:bodyPr/>
                    <a:lstStyle/>
                    <a:p>
                      <a:pPr algn="ctr"/>
                      <a:r>
                        <a:rPr lang="en-US" dirty="0"/>
                        <a:t>1</a:t>
                      </a:r>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dirty="0"/>
                        <a:t>5</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dirty="0"/>
                        <a:t>6</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dirty="0"/>
                        <a:t>7</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42</a:t>
            </a:fld>
            <a:endParaRPr lang="en-US" b="1" dirty="0">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2" y="4177324"/>
            <a:ext cx="6769653" cy="600164"/>
          </a:xfrm>
          <a:prstGeom prst="rect">
            <a:avLst/>
          </a:prstGeom>
          <a:solidFill>
            <a:srgbClr val="FFFFCC"/>
          </a:solidFill>
        </p:spPr>
        <p:txBody>
          <a:bodyPr wrap="square" rtlCol="0">
            <a:spAutoFit/>
          </a:bodyPr>
          <a:lstStyle/>
          <a:p>
            <a:r>
              <a:rPr lang="en-US" sz="1100" dirty="0"/>
              <a:t>Note: BRK has the same microcode as NOP, but the opcode decoder halts the clock when the opcode 00001 is detected. Stepping through it manually (via Single-Step / Run button press) resumes the clock. Hence, BRK acts as a hardware breakpoint.</a:t>
            </a:r>
          </a:p>
        </p:txBody>
      </p:sp>
    </p:spTree>
    <p:extLst>
      <p:ext uri="{BB962C8B-B14F-4D97-AF65-F5344CB8AC3E}">
        <p14:creationId xmlns:p14="http://schemas.microsoft.com/office/powerpoint/2010/main" val="277169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dirty="0"/>
              <a:t>ALU with changes</a:t>
            </a:r>
          </a:p>
        </p:txBody>
      </p:sp>
      <p:sp>
        <p:nvSpPr>
          <p:cNvPr id="7" name="Slide Number Placeholder 4">
            <a:extLst>
              <a:ext uri="{FF2B5EF4-FFF2-40B4-BE49-F238E27FC236}">
                <a16:creationId xmlns:a16="http://schemas.microsoft.com/office/drawing/2014/main" id="{E40F91B0-0DCE-98E5-CC89-3F4B5D535740}"/>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43</a:t>
            </a:fld>
            <a:endParaRPr lang="en-US" b="1" dirty="0">
              <a:solidFill>
                <a:schemeClr val="bg1"/>
              </a:solidFill>
            </a:endParaRP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420101990"/>
              </p:ext>
            </p:extLst>
          </p:nvPr>
        </p:nvGraphicFramePr>
        <p:xfrm>
          <a:off x="622579" y="1228632"/>
          <a:ext cx="10088735" cy="3040910"/>
        </p:xfrm>
        <a:graphic>
          <a:graphicData uri="http://schemas.openxmlformats.org/drawingml/2006/table">
            <a:tbl>
              <a:tblPr firstRow="1" bandRow="1">
                <a:tableStyleId>{5C22544A-7EE6-4342-B048-85BDC9FD1C3A}</a:tableStyleId>
              </a:tblPr>
              <a:tblGrid>
                <a:gridCol w="1170086">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2657">
                <a:tc>
                  <a:txBody>
                    <a:bodyPr/>
                    <a:lstStyle/>
                    <a:p>
                      <a:pPr algn="ctr"/>
                      <a:r>
                        <a:rPr lang="en-US" sz="1400" dirty="0"/>
                        <a:t>Op Select</a:t>
                      </a:r>
                    </a:p>
                  </a:txBody>
                  <a:tcPr/>
                </a:tc>
                <a:tc gridSpan="2">
                  <a:txBody>
                    <a:bodyPr/>
                    <a:lstStyle/>
                    <a:p>
                      <a:pPr algn="ctr"/>
                      <a:r>
                        <a:rPr lang="en-US" sz="1400" dirty="0"/>
                        <a:t>Special </a:t>
                      </a:r>
                      <a:r>
                        <a:rPr lang="en-US" sz="1400" dirty="0" err="1"/>
                        <a:t>Func</a:t>
                      </a:r>
                      <a:r>
                        <a:rPr lang="en-US" sz="1400" dirty="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Special </a:t>
                      </a:r>
                      <a:r>
                        <a:rPr lang="en-US" sz="1400" dirty="0" err="1"/>
                        <a:t>Func</a:t>
                      </a:r>
                      <a:r>
                        <a:rPr lang="en-US" sz="1400" dirty="0"/>
                        <a:t>. = 1</a:t>
                      </a:r>
                    </a:p>
                  </a:txBody>
                  <a:tcPr/>
                </a:tc>
                <a:tc hMerge="1">
                  <a:txBody>
                    <a:bodyPr/>
                    <a:lstStyle/>
                    <a:p>
                      <a:endParaRPr lang="en-US"/>
                    </a:p>
                  </a:txBody>
                  <a:tcPr/>
                </a:tc>
                <a:tc>
                  <a:txBody>
                    <a:bodyPr/>
                    <a:lstStyle/>
                    <a:p>
                      <a:pPr algn="ctr"/>
                      <a:r>
                        <a:rPr lang="en-US" sz="1400" dirty="0"/>
                        <a:t>Flag in</a:t>
                      </a:r>
                    </a:p>
                  </a:txBody>
                  <a:tcPr/>
                </a:tc>
                <a:tc>
                  <a:txBody>
                    <a:bodyPr/>
                    <a:lstStyle/>
                    <a:p>
                      <a:pPr algn="ctr"/>
                      <a:r>
                        <a:rPr lang="en-US" sz="1400" dirty="0"/>
                        <a:t>Flags Out</a:t>
                      </a:r>
                    </a:p>
                  </a:txBody>
                  <a:tcPr/>
                </a:tc>
                <a:extLst>
                  <a:ext uri="{0D108BD9-81ED-4DB2-BD59-A6C34878D82A}">
                    <a16:rowId xmlns:a16="http://schemas.microsoft.com/office/drawing/2014/main" val="1172704005"/>
                  </a:ext>
                </a:extLst>
              </a:tr>
              <a:tr h="312657">
                <a:tc>
                  <a:txBody>
                    <a:bodyPr/>
                    <a:lstStyle/>
                    <a:p>
                      <a:pPr algn="ctr"/>
                      <a:r>
                        <a:rPr lang="en-US" sz="1400" dirty="0"/>
                        <a:t>0</a:t>
                      </a:r>
                    </a:p>
                  </a:txBody>
                  <a:tcPr/>
                </a:tc>
                <a:tc>
                  <a:txBody>
                    <a:bodyPr/>
                    <a:lstStyle/>
                    <a:p>
                      <a:pPr algn="ctr"/>
                      <a:r>
                        <a:rPr lang="en-US" sz="1400" dirty="0"/>
                        <a:t>A OR B</a:t>
                      </a:r>
                    </a:p>
                  </a:txBody>
                  <a:tcPr>
                    <a:lnR w="12700" cap="flat" cmpd="sng" algn="ctr">
                      <a:solidFill>
                        <a:schemeClr val="bg1"/>
                      </a:solidFill>
                      <a:prstDash val="solid"/>
                      <a:round/>
                      <a:headEnd type="none" w="med" len="med"/>
                      <a:tailEnd type="none" w="med" len="med"/>
                    </a:lnR>
                  </a:tcPr>
                </a:tc>
                <a:tc>
                  <a:txBody>
                    <a:bodyPr/>
                    <a:lstStyle/>
                    <a:p>
                      <a:pPr algn="l"/>
                      <a:r>
                        <a:rPr lang="en-US" sz="1400" dirty="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Z, N</a:t>
                      </a:r>
                    </a:p>
                  </a:txBody>
                  <a:tcPr/>
                </a:tc>
                <a:extLst>
                  <a:ext uri="{0D108BD9-81ED-4DB2-BD59-A6C34878D82A}">
                    <a16:rowId xmlns:a16="http://schemas.microsoft.com/office/drawing/2014/main" val="3310631083"/>
                  </a:ext>
                </a:extLst>
              </a:tr>
              <a:tr h="312657">
                <a:tc>
                  <a:txBody>
                    <a:bodyPr/>
                    <a:lstStyle/>
                    <a:p>
                      <a:pPr algn="ctr"/>
                      <a:r>
                        <a:rPr lang="en-US" sz="1400" dirty="0"/>
                        <a:t>1</a:t>
                      </a:r>
                    </a:p>
                  </a:txBody>
                  <a:tcPr/>
                </a:tc>
                <a:tc>
                  <a:txBody>
                    <a:bodyPr/>
                    <a:lstStyle/>
                    <a:p>
                      <a:pPr algn="ctr"/>
                      <a:r>
                        <a:rPr lang="en-US" sz="1400" dirty="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400" dirty="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 </a:t>
                      </a:r>
                    </a:p>
                  </a:txBody>
                  <a:tcPr/>
                </a:tc>
                <a:extLst>
                  <a:ext uri="{0D108BD9-81ED-4DB2-BD59-A6C34878D82A}">
                    <a16:rowId xmlns:a16="http://schemas.microsoft.com/office/drawing/2014/main" val="3738173850"/>
                  </a:ext>
                </a:extLst>
              </a:tr>
              <a:tr h="312657">
                <a:tc>
                  <a:txBody>
                    <a:bodyPr/>
                    <a:lstStyle/>
                    <a:p>
                      <a:pPr algn="ctr"/>
                      <a:r>
                        <a:rPr lang="en-US" sz="1400" dirty="0"/>
                        <a:t>2</a:t>
                      </a:r>
                    </a:p>
                  </a:txBody>
                  <a:tcPr/>
                </a:tc>
                <a:tc>
                  <a:txBody>
                    <a:bodyPr/>
                    <a:lstStyle/>
                    <a:p>
                      <a:pPr algn="ctr"/>
                      <a:r>
                        <a:rPr lang="en-US" sz="1400" b="0" dirty="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400" b="0" dirty="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~B</a:t>
                      </a:r>
                    </a:p>
                  </a:txBody>
                  <a:tcPr>
                    <a:lnR w="12700" cap="flat" cmpd="sng" algn="ctr">
                      <a:solidFill>
                        <a:schemeClr val="bg1"/>
                      </a:solidFill>
                      <a:prstDash val="solid"/>
                      <a:round/>
                      <a:headEnd type="none" w="med" len="med"/>
                      <a:tailEnd type="none" w="med" len="med"/>
                    </a:lnR>
                  </a:tcPr>
                </a:tc>
                <a:tc>
                  <a:txBody>
                    <a:bodyPr/>
                    <a:lstStyle/>
                    <a:p>
                      <a:pPr algn="l"/>
                      <a:r>
                        <a:rPr lang="en-US" sz="1400" dirty="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Z, N</a:t>
                      </a:r>
                    </a:p>
                  </a:txBody>
                  <a:tcPr/>
                </a:tc>
                <a:extLst>
                  <a:ext uri="{0D108BD9-81ED-4DB2-BD59-A6C34878D82A}">
                    <a16:rowId xmlns:a16="http://schemas.microsoft.com/office/drawing/2014/main" val="1360638868"/>
                  </a:ext>
                </a:extLst>
              </a:tr>
              <a:tr h="312657">
                <a:tc>
                  <a:txBody>
                    <a:bodyPr/>
                    <a:lstStyle/>
                    <a:p>
                      <a:pPr algn="ctr"/>
                      <a:r>
                        <a:rPr lang="en-US" sz="1400" dirty="0"/>
                        <a:t>3</a:t>
                      </a:r>
                    </a:p>
                  </a:txBody>
                  <a:tcPr/>
                </a:tc>
                <a:tc>
                  <a:txBody>
                    <a:bodyPr/>
                    <a:lstStyle/>
                    <a:p>
                      <a:pPr algn="ctr"/>
                      <a:r>
                        <a:rPr lang="en-US" sz="14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400" dirty="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400" dirty="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 </a:t>
                      </a:r>
                    </a:p>
                  </a:txBody>
                  <a:tcPr/>
                </a:tc>
                <a:tc>
                  <a:txBody>
                    <a:bodyPr/>
                    <a:lstStyle/>
                    <a:p>
                      <a:pPr algn="ctr"/>
                      <a:r>
                        <a:rPr lang="en-US" sz="1400" dirty="0"/>
                        <a:t>Z, N, Co</a:t>
                      </a:r>
                    </a:p>
                  </a:txBody>
                  <a:tcPr/>
                </a:tc>
                <a:extLst>
                  <a:ext uri="{0D108BD9-81ED-4DB2-BD59-A6C34878D82A}">
                    <a16:rowId xmlns:a16="http://schemas.microsoft.com/office/drawing/2014/main" val="4155580310"/>
                  </a:ext>
                </a:extLst>
              </a:tr>
              <a:tr h="539654">
                <a:tc>
                  <a:txBody>
                    <a:bodyPr/>
                    <a:lstStyle/>
                    <a:p>
                      <a:pPr algn="ctr"/>
                      <a:r>
                        <a:rPr lang="en-US" sz="1400" dirty="0"/>
                        <a:t>4</a:t>
                      </a:r>
                    </a:p>
                  </a:txBody>
                  <a:tcPr/>
                </a:tc>
                <a:tc>
                  <a:txBody>
                    <a:bodyPr/>
                    <a:lstStyle/>
                    <a:p>
                      <a:pPr algn="ctr"/>
                      <a:r>
                        <a:rPr lang="en-US" sz="1400" dirty="0"/>
                        <a:t>Shift Left A </a:t>
                      </a:r>
                    </a:p>
                    <a:p>
                      <a:pPr algn="ctr"/>
                      <a:r>
                        <a:rPr lang="en-US" sz="1400" dirty="0"/>
                        <a:t>A[0]=0</a:t>
                      </a:r>
                    </a:p>
                  </a:txBody>
                  <a:tcPr>
                    <a:lnR w="12700" cap="flat" cmpd="sng" algn="ctr">
                      <a:solidFill>
                        <a:schemeClr val="bg1"/>
                      </a:solidFill>
                      <a:prstDash val="solid"/>
                      <a:round/>
                      <a:headEnd type="none" w="med" len="med"/>
                      <a:tailEnd type="none" w="med" len="med"/>
                    </a:lnR>
                  </a:tcPr>
                </a:tc>
                <a:tc>
                  <a:txBody>
                    <a:bodyPr/>
                    <a:lstStyle/>
                    <a:p>
                      <a:pPr algn="l"/>
                      <a:r>
                        <a:rPr lang="en-US" sz="1400" dirty="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Rotate left A</a:t>
                      </a:r>
                    </a:p>
                    <a:p>
                      <a:pPr algn="ctr"/>
                      <a:r>
                        <a:rPr lang="en-US" sz="1400" dirty="0"/>
                        <a:t>A[0]=</a:t>
                      </a:r>
                      <a:r>
                        <a:rPr lang="en-US" sz="1400" dirty="0" err="1"/>
                        <a:t>Cin</a:t>
                      </a:r>
                      <a:r>
                        <a:rPr lang="en-US" sz="1400" dirty="0"/>
                        <a:t> </a:t>
                      </a:r>
                    </a:p>
                  </a:txBody>
                  <a:tcPr>
                    <a:lnR w="12700" cap="flat" cmpd="sng" algn="ctr">
                      <a:solidFill>
                        <a:schemeClr val="bg1"/>
                      </a:solidFill>
                      <a:prstDash val="solid"/>
                      <a:round/>
                      <a:headEnd type="none" w="med" len="med"/>
                      <a:tailEnd type="none" w="med" len="med"/>
                    </a:lnR>
                  </a:tcPr>
                </a:tc>
                <a:tc>
                  <a:txBody>
                    <a:bodyPr/>
                    <a:lstStyle/>
                    <a:p>
                      <a:pPr algn="l"/>
                      <a:r>
                        <a:rPr lang="en-US" sz="1400" dirty="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r>
                        <a:rPr lang="en-US" sz="1400" dirty="0"/>
                        <a:t> (Rotate)</a:t>
                      </a:r>
                    </a:p>
                  </a:txBody>
                  <a:tcPr/>
                </a:tc>
                <a:tc>
                  <a:txBody>
                    <a:bodyPr/>
                    <a:lstStyle/>
                    <a:p>
                      <a:pPr algn="ctr"/>
                      <a:r>
                        <a:rPr lang="en-US" sz="1400" dirty="0"/>
                        <a:t>Z, N=A[6], Co=A[7]</a:t>
                      </a:r>
                    </a:p>
                  </a:txBody>
                  <a:tcPr/>
                </a:tc>
                <a:extLst>
                  <a:ext uri="{0D108BD9-81ED-4DB2-BD59-A6C34878D82A}">
                    <a16:rowId xmlns:a16="http://schemas.microsoft.com/office/drawing/2014/main" val="2712813175"/>
                  </a:ext>
                </a:extLst>
              </a:tr>
              <a:tr h="312657">
                <a:tc>
                  <a:txBody>
                    <a:bodyPr/>
                    <a:lstStyle/>
                    <a:p>
                      <a:pPr algn="ctr"/>
                      <a:r>
                        <a:rPr lang="en-US" sz="1400" dirty="0"/>
                        <a:t>5</a:t>
                      </a:r>
                    </a:p>
                  </a:txBody>
                  <a:tcPr/>
                </a:tc>
                <a:tc>
                  <a:txBody>
                    <a:bodyPr/>
                    <a:lstStyle/>
                    <a:p>
                      <a:pPr algn="ctr"/>
                      <a:r>
                        <a:rPr lang="en-US" sz="1400" dirty="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400" dirty="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400" dirty="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Co=A[0]</a:t>
                      </a:r>
                    </a:p>
                  </a:txBody>
                  <a:tcPr/>
                </a:tc>
                <a:extLst>
                  <a:ext uri="{0D108BD9-81ED-4DB2-BD59-A6C34878D82A}">
                    <a16:rowId xmlns:a16="http://schemas.microsoft.com/office/drawing/2014/main" val="442150718"/>
                  </a:ext>
                </a:extLst>
              </a:tr>
              <a:tr h="312657">
                <a:tc>
                  <a:txBody>
                    <a:bodyPr/>
                    <a:lstStyle/>
                    <a:p>
                      <a:pPr algn="ctr"/>
                      <a:r>
                        <a:rPr lang="en-US" sz="1400" dirty="0"/>
                        <a:t>6</a:t>
                      </a:r>
                    </a:p>
                  </a:txBody>
                  <a:tcPr/>
                </a:tc>
                <a:tc>
                  <a:txBody>
                    <a:bodyPr/>
                    <a:lstStyle/>
                    <a:p>
                      <a:pPr algn="ctr"/>
                      <a:r>
                        <a:rPr lang="en-US" sz="1400" dirty="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r>
                        <a:rPr lang="en-US" sz="1400" dirty="0"/>
                        <a:t> -&gt; A-&gt; </a:t>
                      </a:r>
                      <a:r>
                        <a:rPr lang="en-US" sz="1400" dirty="0" err="1"/>
                        <a:t>Cout</a:t>
                      </a:r>
                      <a:endParaRPr lang="en-US" sz="1400" dirty="0"/>
                    </a:p>
                  </a:txBody>
                  <a:tcPr>
                    <a:lnR w="12700" cap="flat" cmpd="sng" algn="ctr">
                      <a:solidFill>
                        <a:schemeClr val="bg1"/>
                      </a:solidFill>
                      <a:prstDash val="solid"/>
                      <a:round/>
                      <a:headEnd type="none" w="med" len="med"/>
                      <a:tailEnd type="none" w="med" len="med"/>
                    </a:lnR>
                  </a:tcPr>
                </a:tc>
                <a:tc>
                  <a:txBody>
                    <a:bodyPr/>
                    <a:lstStyle/>
                    <a:p>
                      <a:pPr algn="l"/>
                      <a:endParaRPr lang="en-US" sz="1400" dirty="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Co=A[0]</a:t>
                      </a:r>
                    </a:p>
                  </a:txBody>
                  <a:tcPr/>
                </a:tc>
                <a:extLst>
                  <a:ext uri="{0D108BD9-81ED-4DB2-BD59-A6C34878D82A}">
                    <a16:rowId xmlns:a16="http://schemas.microsoft.com/office/drawing/2014/main" val="615310716"/>
                  </a:ext>
                </a:extLst>
              </a:tr>
              <a:tr h="312657">
                <a:tc>
                  <a:txBody>
                    <a:bodyPr/>
                    <a:lstStyle/>
                    <a:p>
                      <a:pPr algn="ctr"/>
                      <a:r>
                        <a:rPr lang="en-US" sz="1400" dirty="0">
                          <a:solidFill>
                            <a:schemeClr val="tx1"/>
                          </a:solidFill>
                        </a:rPr>
                        <a:t>7</a:t>
                      </a:r>
                    </a:p>
                  </a:txBody>
                  <a:tcPr/>
                </a:tc>
                <a:tc>
                  <a:txBody>
                    <a:bodyPr/>
                    <a:lstStyle/>
                    <a:p>
                      <a:pPr algn="ctr"/>
                      <a:r>
                        <a:rPr lang="en-US" sz="1400" dirty="0">
                          <a:solidFill>
                            <a:schemeClr val="tx1"/>
                          </a:solidFill>
                        </a:rPr>
                        <a:t>A + B + </a:t>
                      </a:r>
                      <a:r>
                        <a:rPr lang="en-US" sz="1400" dirty="0" err="1">
                          <a:solidFill>
                            <a:schemeClr val="tx1"/>
                          </a:solidFill>
                        </a:rPr>
                        <a:t>Cin</a:t>
                      </a:r>
                      <a:endParaRPr lang="en-US" sz="14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solidFill>
                            <a:schemeClr val="tx1"/>
                          </a:solidFill>
                        </a:rPr>
                        <a:t>A – B + </a:t>
                      </a:r>
                      <a:r>
                        <a:rPr lang="en-US" sz="1400" dirty="0" err="1">
                          <a:solidFill>
                            <a:schemeClr val="tx1"/>
                          </a:solidFill>
                        </a:rPr>
                        <a:t>Cin</a:t>
                      </a:r>
                      <a:endParaRPr lang="en-US" sz="14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solidFill>
                            <a:schemeClr val="tx1"/>
                          </a:solidFill>
                        </a:rPr>
                        <a:t>Cin</a:t>
                      </a:r>
                      <a:endParaRPr lang="en-US" sz="14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1"/>
            <a:ext cx="4106958" cy="646331"/>
          </a:xfrm>
          <a:prstGeom prst="rect">
            <a:avLst/>
          </a:prstGeom>
          <a:noFill/>
        </p:spPr>
        <p:txBody>
          <a:bodyPr wrap="none" rtlCol="0">
            <a:spAutoFit/>
          </a:bodyPr>
          <a:lstStyle/>
          <a:p>
            <a:r>
              <a:rPr lang="en-US" dirty="0"/>
              <a:t>Proposals for the additional operations</a:t>
            </a:r>
          </a:p>
          <a:p>
            <a:pPr marL="285750" indent="-285750">
              <a:buFont typeface="Arial" panose="020B0604020202020204" pitchFamily="34" charset="0"/>
              <a:buChar char="•"/>
            </a:pPr>
            <a:r>
              <a:rPr lang="en-US" dirty="0"/>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1227710345"/>
              </p:ext>
            </p:extLst>
          </p:nvPr>
        </p:nvGraphicFramePr>
        <p:xfrm>
          <a:off x="622579" y="4522163"/>
          <a:ext cx="10608860" cy="155448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60907">
                <a:tc>
                  <a:txBody>
                    <a:bodyPr/>
                    <a:lstStyle/>
                    <a:p>
                      <a:r>
                        <a:rPr lang="en-US" sz="1400" dirty="0"/>
                        <a:t>Proposal</a:t>
                      </a:r>
                    </a:p>
                  </a:txBody>
                  <a:tcPr/>
                </a:tc>
                <a:tc>
                  <a:txBody>
                    <a:bodyPr/>
                    <a:lstStyle/>
                    <a:p>
                      <a:r>
                        <a:rPr lang="en-US" sz="1400" dirty="0"/>
                        <a:t># of IC slots </a:t>
                      </a:r>
                    </a:p>
                  </a:txBody>
                  <a:tcPr/>
                </a:tc>
                <a:tc>
                  <a:txBody>
                    <a:bodyPr/>
                    <a:lstStyle/>
                    <a:p>
                      <a:r>
                        <a:rPr lang="en-US" sz="1400" dirty="0"/>
                        <a:t>Description</a:t>
                      </a:r>
                    </a:p>
                  </a:txBody>
                  <a:tcPr/>
                </a:tc>
                <a:tc>
                  <a:txBody>
                    <a:bodyPr/>
                    <a:lstStyle/>
                    <a:p>
                      <a:r>
                        <a:rPr lang="en-US" sz="1400" dirty="0"/>
                        <a:t>Op Code </a:t>
                      </a:r>
                    </a:p>
                  </a:txBody>
                  <a:tcPr/>
                </a:tc>
                <a:extLst>
                  <a:ext uri="{0D108BD9-81ED-4DB2-BD59-A6C34878D82A}">
                    <a16:rowId xmlns:a16="http://schemas.microsoft.com/office/drawing/2014/main" val="381336539"/>
                  </a:ext>
                </a:extLst>
              </a:tr>
              <a:tr h="264531">
                <a:tc>
                  <a:txBody>
                    <a:bodyPr/>
                    <a:lstStyle/>
                    <a:p>
                      <a:r>
                        <a:rPr lang="en-US" sz="1400" dirty="0"/>
                        <a:t>OR and ADD share Op Code</a:t>
                      </a:r>
                    </a:p>
                    <a:p>
                      <a:r>
                        <a:rPr lang="en-US" sz="1400" dirty="0"/>
                        <a:t>(low priority)</a:t>
                      </a:r>
                    </a:p>
                  </a:txBody>
                  <a:tcPr/>
                </a:tc>
                <a:tc>
                  <a:txBody>
                    <a:bodyPr/>
                    <a:lstStyle/>
                    <a:p>
                      <a:r>
                        <a:rPr lang="en-US" sz="1400" dirty="0"/>
                        <a:t>2x 74LS157</a:t>
                      </a:r>
                    </a:p>
                  </a:txBody>
                  <a:tcPr/>
                </a:tc>
                <a:tc>
                  <a:txBody>
                    <a:bodyPr/>
                    <a:lstStyle/>
                    <a:p>
                      <a:r>
                        <a:rPr lang="en-US" sz="1400" dirty="0"/>
                        <a:t>Special Function select OR </a:t>
                      </a:r>
                      <a:r>
                        <a:rPr lang="en-US" sz="1400" dirty="0" err="1"/>
                        <a:t>or</a:t>
                      </a:r>
                      <a:r>
                        <a:rPr lang="en-US" sz="1400" dirty="0"/>
                        <a:t> AND</a:t>
                      </a:r>
                    </a:p>
                  </a:txBody>
                  <a:tcPr/>
                </a:tc>
                <a:tc>
                  <a:txBody>
                    <a:bodyPr/>
                    <a:lstStyle/>
                    <a:p>
                      <a:r>
                        <a:rPr lang="en-US" sz="1400" dirty="0"/>
                        <a:t>Release op code</a:t>
                      </a:r>
                    </a:p>
                  </a:txBody>
                  <a:tcPr/>
                </a:tc>
                <a:extLst>
                  <a:ext uri="{0D108BD9-81ED-4DB2-BD59-A6C34878D82A}">
                    <a16:rowId xmlns:a16="http://schemas.microsoft.com/office/drawing/2014/main" val="4225376749"/>
                  </a:ext>
                </a:extLst>
              </a:tr>
              <a:tr h="456588">
                <a:tc>
                  <a:txBody>
                    <a:bodyPr/>
                    <a:lstStyle/>
                    <a:p>
                      <a:r>
                        <a:rPr lang="en-US" sz="1400" strike="noStrike" baseline="0" dirty="0"/>
                        <a:t>Move A, B Regs</a:t>
                      </a:r>
                    </a:p>
                    <a:p>
                      <a:r>
                        <a:rPr lang="en-US" sz="1400" strike="noStrike" baseline="0" dirty="0"/>
                        <a:t>(require replacement of 74LS251 with 74HC251)</a:t>
                      </a:r>
                    </a:p>
                  </a:txBody>
                  <a:tcPr/>
                </a:tc>
                <a:tc>
                  <a:txBody>
                    <a:bodyPr/>
                    <a:lstStyle/>
                    <a:p>
                      <a:r>
                        <a:rPr lang="en-US" sz="1400" strike="noStrike" baseline="0" dirty="0"/>
                        <a:t>4x 74LS161</a:t>
                      </a:r>
                    </a:p>
                    <a:p>
                      <a:r>
                        <a:rPr lang="en-US" sz="1400" strike="noStrike" baseline="0" dirty="0"/>
                        <a:t>1x 74LS00 NAND</a:t>
                      </a:r>
                    </a:p>
                  </a:txBody>
                  <a:tcPr/>
                </a:tc>
                <a:tc>
                  <a:txBody>
                    <a:bodyPr/>
                    <a:lstStyle/>
                    <a:p>
                      <a:r>
                        <a:rPr lang="en-US" sz="1400" strike="noStrike" baseline="0" dirty="0"/>
                        <a:t>Reduce interface to one data bus instead of A, B, C </a:t>
                      </a:r>
                    </a:p>
                    <a:p>
                      <a:r>
                        <a:rPr lang="en-US" sz="1400" strike="noStrike" baseline="0" dirty="0"/>
                        <a:t>(NAND for clock gate/invert)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noStrike" baseline="0" dirty="0"/>
                        <a:t>No change</a:t>
                      </a:r>
                    </a:p>
                    <a:p>
                      <a:endParaRPr lang="en-US" sz="1400" strike="noStrike" baseline="0" dirty="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43</a:t>
            </a:fld>
            <a:endParaRPr lang="en-US" b="1" dirty="0">
              <a:solidFill>
                <a:schemeClr val="bg1"/>
              </a:solidFill>
            </a:endParaRPr>
          </a:p>
        </p:txBody>
      </p:sp>
    </p:spTree>
    <p:extLst>
      <p:ext uri="{BB962C8B-B14F-4D97-AF65-F5344CB8AC3E}">
        <p14:creationId xmlns:p14="http://schemas.microsoft.com/office/powerpoint/2010/main" val="214734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dirty="0"/>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196029028"/>
              </p:ext>
            </p:extLst>
          </p:nvPr>
        </p:nvGraphicFramePr>
        <p:xfrm>
          <a:off x="4716582" y="742462"/>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00010010 = 0x12</a:t>
                      </a:r>
                    </a:p>
                  </a:txBody>
                  <a:tcPr/>
                </a:tc>
                <a:tc>
                  <a:txBody>
                    <a:bodyPr/>
                    <a:lstStyle/>
                    <a:p>
                      <a:pPr algn="l"/>
                      <a:r>
                        <a:rPr lang="en-US" dirty="0"/>
                        <a:t>Load Rs1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00011001 = 0x19</a:t>
                      </a:r>
                    </a:p>
                  </a:txBody>
                  <a:tcPr/>
                </a:tc>
                <a:tc>
                  <a:txBody>
                    <a:bodyPr/>
                    <a:lstStyle/>
                    <a:p>
                      <a:pPr algn="l"/>
                      <a:r>
                        <a:rPr lang="en-US" dirty="0"/>
                        <a:t>Load Rs2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00100100 = 0x24</a:t>
                      </a:r>
                    </a:p>
                  </a:txBody>
                  <a:tcPr/>
                </a:tc>
                <a:tc>
                  <a:txBody>
                    <a:bodyPr/>
                    <a:lstStyle/>
                    <a:p>
                      <a:pPr algn="l"/>
                      <a:r>
                        <a:rPr lang="en-US" dirty="0"/>
                        <a:t>Output and Read to Rd</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extLst>
              <p:ext uri="{D42A27DB-BD31-4B8C-83A1-F6EECF244321}">
                <p14:modId xmlns:p14="http://schemas.microsoft.com/office/powerpoint/2010/main" val="1168265522"/>
              </p:ext>
            </p:extLst>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971317167"/>
              </p:ext>
            </p:extLst>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Rs2</a:t>
                      </a:r>
                    </a:p>
                  </a:txBody>
                  <a:tcPr/>
                </a:tc>
                <a:tc>
                  <a:txBody>
                    <a:bodyPr/>
                    <a:lstStyle/>
                    <a:p>
                      <a:pPr algn="ctr"/>
                      <a:r>
                        <a:rPr lang="en-US" dirty="0"/>
                        <a:t>Rs1</a:t>
                      </a:r>
                    </a:p>
                  </a:txBody>
                  <a:tcPr/>
                </a:tc>
                <a:tc>
                  <a:txBody>
                    <a:bodyPr/>
                    <a:lstStyle/>
                    <a:p>
                      <a:pPr algn="ctr"/>
                      <a:r>
                        <a:rPr lang="en-US" dirty="0"/>
                        <a:t>S2 S1 S0 SF (Function </a:t>
                      </a:r>
                      <a:r>
                        <a:rPr lang="en-US" dirty="0" err="1"/>
                        <a:t>sel</a:t>
                      </a:r>
                      <a:r>
                        <a:rPr lang="en-US"/>
                        <a:t>)</a:t>
                      </a:r>
                      <a:endParaRPr lang="en-US" dirty="0"/>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3536546"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ADD Rd, Rs1, Rs2</a:t>
            </a:r>
          </a:p>
        </p:txBody>
      </p:sp>
      <p:pic>
        <p:nvPicPr>
          <p:cNvPr id="11" name="Picture 10">
            <a:hlinkClick r:id="rId2"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44</a:t>
            </a:fld>
            <a:endParaRPr lang="en-US" b="1" dirty="0">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9314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sz="2400" dirty="0"/>
              <a:t>Micro-Instructions Control: Load Immediate to Reg (00011)</a:t>
            </a:r>
            <a:endParaRPr lang="en-US" dirty="0"/>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8091454"/>
              </p:ext>
            </p:extLst>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01100000 = 0x60</a:t>
                      </a:r>
                    </a:p>
                  </a:txBody>
                  <a:tcPr/>
                </a:tc>
                <a:tc>
                  <a:txBody>
                    <a:bodyPr/>
                    <a:lstStyle/>
                    <a:p>
                      <a:pPr algn="l"/>
                      <a:r>
                        <a:rPr lang="en-US" dirty="0"/>
                        <a:t>Write </a:t>
                      </a:r>
                      <a:r>
                        <a:rPr lang="en-US" dirty="0" err="1"/>
                        <a:t>imm</a:t>
                      </a:r>
                      <a:r>
                        <a:rPr lang="en-US" dirty="0"/>
                        <a:t> to bus and Rd read</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10000000 = 0x80</a:t>
                      </a:r>
                    </a:p>
                  </a:txBody>
                  <a:tcPr/>
                </a:tc>
                <a:tc>
                  <a:txBody>
                    <a:bodyPr/>
                    <a:lstStyle/>
                    <a:p>
                      <a:pPr algn="l"/>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9" name="Table 4">
            <a:extLst>
              <a:ext uri="{FF2B5EF4-FFF2-40B4-BE49-F238E27FC236}">
                <a16:creationId xmlns:a16="http://schemas.microsoft.com/office/drawing/2014/main" id="{1BAF7365-2907-4BEC-B953-8F2B4C7D9F19}"/>
              </a:ext>
            </a:extLst>
          </p:cNvPr>
          <p:cNvGraphicFramePr>
            <a:graphicFrameLocks noGrp="1"/>
          </p:cNvGraphicFramePr>
          <p:nvPr>
            <p:extLst>
              <p:ext uri="{D42A27DB-BD31-4B8C-83A1-F6EECF244321}">
                <p14:modId xmlns:p14="http://schemas.microsoft.com/office/powerpoint/2010/main" val="3240364684"/>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a:t>
                      </a:r>
                      <a:r>
                        <a:rPr lang="en-US" dirty="0" err="1"/>
                        <a:t>Imm</a:t>
                      </a:r>
                      <a:endParaRPr lang="en-US" dirty="0"/>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gridSpan="3">
                  <a:txBody>
                    <a:bodyPr/>
                    <a:lstStyle/>
                    <a:p>
                      <a:pPr algn="ctr"/>
                      <a:r>
                        <a:rPr lang="en-US" dirty="0"/>
                        <a:t>Immediate (8-bit)</a:t>
                      </a:r>
                    </a:p>
                  </a:txBody>
                  <a:tcPr/>
                </a:tc>
                <a:tc hMerge="1">
                  <a:txBody>
                    <a:bodyPr/>
                    <a:lstStyle/>
                    <a:p>
                      <a:pPr algn="ctr"/>
                      <a:r>
                        <a:rPr lang="en-US" dirty="0"/>
                        <a:t>Rs1</a:t>
                      </a:r>
                    </a:p>
                  </a:txBody>
                  <a:tcPr/>
                </a:tc>
                <a:tc hMerge="1">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79134235"/>
              </p:ext>
            </p:extLst>
          </p:nvPr>
        </p:nvGraphicFramePr>
        <p:xfrm>
          <a:off x="179752" y="5619913"/>
          <a:ext cx="9276862" cy="73152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0">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a:t>
                      </a:r>
                      <a:r>
                        <a:rPr lang="en-US" dirty="0" err="1"/>
                        <a:t>Imm</a:t>
                      </a:r>
                      <a:endParaRPr lang="en-US" dirty="0"/>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L</a:t>
            </a:r>
            <a:r>
              <a:rPr lang="en-US" sz="2800" b="0" dirty="0">
                <a:solidFill>
                  <a:srgbClr val="00B050"/>
                </a:solidFill>
                <a:effectLst/>
                <a:latin typeface="Consolas" panose="020B0609020204030204" pitchFamily="49" charset="0"/>
              </a:rPr>
              <a:t>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45</a:t>
            </a:fld>
            <a:endParaRPr lang="en-US" b="1" dirty="0">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33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dirty="0"/>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59867489"/>
              </p:ext>
            </p:extLst>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00110000 = 0x30</a:t>
                      </a:r>
                    </a:p>
                  </a:txBody>
                  <a:tcPr/>
                </a:tc>
                <a:tc>
                  <a:txBody>
                    <a:bodyPr/>
                    <a:lstStyle/>
                    <a:p>
                      <a:pPr algn="l"/>
                      <a:r>
                        <a:rPr lang="en-US" dirty="0"/>
                        <a:t>Write Rs1 to bus and Rd reads</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10000000 = 0x80</a:t>
                      </a:r>
                    </a:p>
                  </a:txBody>
                  <a:tcPr/>
                </a:tc>
                <a:tc>
                  <a:txBody>
                    <a:bodyPr/>
                    <a:lstStyle/>
                    <a:p>
                      <a:pPr algn="l"/>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extLst>
              <p:ext uri="{D42A27DB-BD31-4B8C-83A1-F6EECF244321}">
                <p14:modId xmlns:p14="http://schemas.microsoft.com/office/powerpoint/2010/main" val="3364141991"/>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665417553"/>
              </p:ext>
            </p:extLst>
          </p:nvPr>
        </p:nvGraphicFramePr>
        <p:xfrm>
          <a:off x="179752" y="562499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46</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230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2248163482"/>
              </p:ext>
            </p:extLst>
          </p:nvPr>
        </p:nvGraphicFramePr>
        <p:xfrm>
          <a:off x="179752" y="5619913"/>
          <a:ext cx="9276862"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4">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7 6 5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Branch</a:t>
                      </a:r>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C2 C1 C0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dirty="0"/>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08883242"/>
              </p:ext>
            </p:extLst>
          </p:nvPr>
        </p:nvGraphicFramePr>
        <p:xfrm>
          <a:off x="4716582" y="742462"/>
          <a:ext cx="6514836" cy="360172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0x1_40 01_0100_0000</a:t>
                      </a:r>
                    </a:p>
                  </a:txBody>
                  <a:tcPr/>
                </a:tc>
                <a:tc>
                  <a:txBody>
                    <a:bodyPr/>
                    <a:lstStyle/>
                    <a:p>
                      <a:pPr algn="l"/>
                      <a:r>
                        <a:rPr lang="en-US" dirty="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0x0_80 00_1000_0000</a:t>
                      </a:r>
                    </a:p>
                  </a:txBody>
                  <a:tcPr/>
                </a:tc>
                <a:tc>
                  <a:txBody>
                    <a:bodyPr/>
                    <a:lstStyle/>
                    <a:p>
                      <a:pPr algn="l"/>
                      <a:r>
                        <a:rPr lang="en-US" dirty="0"/>
                        <a:t>PC advance</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2567651846"/>
              </p:ext>
            </p:extLst>
          </p:nvPr>
        </p:nvGraphicFramePr>
        <p:xfrm>
          <a:off x="5680365" y="2436626"/>
          <a:ext cx="5087483" cy="2834640"/>
        </p:xfrm>
        <a:graphic>
          <a:graphicData uri="http://schemas.openxmlformats.org/drawingml/2006/table">
            <a:tbl>
              <a:tblPr firstRow="1" bandRow="1">
                <a:tableStyleId>{5C22544A-7EE6-4342-B048-85BDC9FD1C3A}</a:tableStyleId>
              </a:tblPr>
              <a:tblGrid>
                <a:gridCol w="573006">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6">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Low instruction register</a:t>
                      </a:r>
                    </a:p>
                  </a:txBody>
                  <a:tcPr/>
                </a:tc>
                <a:tc>
                  <a:txBody>
                    <a:bodyPr/>
                    <a:lstStyle/>
                    <a:p>
                      <a:r>
                        <a:rPr lang="en-US" sz="1200" dirty="0"/>
                        <a:t>Assembly</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05</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25</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45</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65</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85</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A5</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C5</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E5</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47</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224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dirty="0"/>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609206558"/>
              </p:ext>
            </p:extLst>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10_0000_0001_0010 = 2012</a:t>
                      </a:r>
                    </a:p>
                  </a:txBody>
                  <a:tcPr/>
                </a:tc>
                <a:tc>
                  <a:txBody>
                    <a:bodyPr/>
                    <a:lstStyle/>
                    <a:p>
                      <a:pPr algn="l"/>
                      <a:r>
                        <a:rPr lang="en-US" dirty="0"/>
                        <a:t>Load Rd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0100_0001 = 0x0041</a:t>
                      </a:r>
                    </a:p>
                  </a:txBody>
                  <a:tcPr/>
                </a:tc>
                <a:tc>
                  <a:txBody>
                    <a:bodyPr/>
                    <a:lstStyle/>
                    <a:p>
                      <a:pPr algn="l"/>
                      <a:r>
                        <a:rPr lang="en-US" dirty="0"/>
                        <a:t>Load 4 bit </a:t>
                      </a:r>
                      <a:r>
                        <a:rPr lang="en-US" dirty="0" err="1"/>
                        <a:t>imm</a:t>
                      </a:r>
                      <a:r>
                        <a:rPr lang="en-US" dirty="0"/>
                        <a:t>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0010_0100 = 0x0024</a:t>
                      </a:r>
                    </a:p>
                  </a:txBody>
                  <a:tcPr/>
                </a:tc>
                <a:tc>
                  <a:txBody>
                    <a:bodyPr/>
                    <a:lstStyle/>
                    <a:p>
                      <a:pPr algn="l"/>
                      <a:r>
                        <a:rPr lang="en-US" dirty="0"/>
                        <a:t>Write ALU output to Rd</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1000_0000 = 0x0080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00097335"/>
              </p:ext>
            </p:extLst>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1859146">
                  <a:extLst>
                    <a:ext uri="{9D8B030D-6E8A-4147-A177-3AD203B41FA5}">
                      <a16:colId xmlns:a16="http://schemas.microsoft.com/office/drawing/2014/main" val="950391025"/>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4-bit </a:t>
                      </a:r>
                      <a:r>
                        <a:rPr lang="en-US" dirty="0" err="1"/>
                        <a:t>imm</a:t>
                      </a:r>
                      <a:r>
                        <a:rPr lang="en-US" dirty="0"/>
                        <a:t>.</a:t>
                      </a:r>
                    </a:p>
                  </a:txBody>
                  <a:tcPr/>
                </a:tc>
                <a:tc>
                  <a:txBody>
                    <a:bodyPr/>
                    <a:lstStyle/>
                    <a:p>
                      <a:pPr algn="ctr"/>
                      <a:r>
                        <a:rPr lang="en-US" dirty="0"/>
                        <a:t>S2 S1 S0 SF (Function </a:t>
                      </a:r>
                      <a:r>
                        <a:rPr lang="en-US" dirty="0" err="1"/>
                        <a:t>sel</a:t>
                      </a:r>
                      <a:r>
                        <a:rPr lang="en-US" dirty="0"/>
                        <a:t>)</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48</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523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dirty="0"/>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609413705"/>
              </p:ext>
            </p:extLst>
          </p:nvPr>
        </p:nvGraphicFramePr>
        <p:xfrm>
          <a:off x="4716582" y="742462"/>
          <a:ext cx="6514836" cy="33324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10_0000_0010 0x2_02</a:t>
                      </a:r>
                    </a:p>
                  </a:txBody>
                  <a:tcPr/>
                </a:tc>
                <a:tc>
                  <a:txBody>
                    <a:bodyPr/>
                    <a:lstStyle/>
                    <a:p>
                      <a:pPr algn="l"/>
                      <a:r>
                        <a:rPr lang="en-US" dirty="0"/>
                        <a:t>Load PC into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00_0100_0001 0x0_41</a:t>
                      </a:r>
                    </a:p>
                  </a:txBody>
                  <a:tcPr/>
                </a:tc>
                <a:tc>
                  <a:txBody>
                    <a:bodyPr/>
                    <a:lstStyle/>
                    <a:p>
                      <a:pPr algn="l"/>
                      <a:r>
                        <a:rPr lang="en-US" dirty="0"/>
                        <a:t>Load immediate into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01_0000_0100 0x1_04</a:t>
                      </a:r>
                    </a:p>
                  </a:txBody>
                  <a:tcPr/>
                </a:tc>
                <a:tc>
                  <a:txBody>
                    <a:bodyPr/>
                    <a:lstStyle/>
                    <a:p>
                      <a:pPr algn="l"/>
                      <a:r>
                        <a:rPr lang="en-US" dirty="0"/>
                        <a:t>Output</a:t>
                      </a:r>
                      <a:r>
                        <a:rPr lang="en-US" baseline="0" dirty="0"/>
                        <a:t> ALU </a:t>
                      </a:r>
                      <a:r>
                        <a:rPr lang="en-US" baseline="0" dirty="0" err="1"/>
                        <a:t>val</a:t>
                      </a:r>
                      <a:r>
                        <a:rPr lang="en-US" baseline="0" dirty="0"/>
                        <a:t>, load PC</a:t>
                      </a:r>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00_1000_0000 0x0_80</a:t>
                      </a:r>
                    </a:p>
                  </a:txBody>
                  <a:tcPr/>
                </a:tc>
                <a:tc>
                  <a:txBody>
                    <a:bodyPr/>
                    <a:lstStyle/>
                    <a:p>
                      <a:pPr algn="l"/>
                      <a:r>
                        <a:rPr lang="en-US" dirty="0"/>
                        <a:t>Advance PC</a:t>
                      </a:r>
                      <a:endParaRPr lang="en-US" strike="sngStrike"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1150204093"/>
              </p:ext>
            </p:extLst>
          </p:nvPr>
        </p:nvGraphicFramePr>
        <p:xfrm>
          <a:off x="5645696" y="2949767"/>
          <a:ext cx="4733393" cy="2670146"/>
        </p:xfrm>
        <a:graphic>
          <a:graphicData uri="http://schemas.openxmlformats.org/drawingml/2006/table">
            <a:tbl>
              <a:tblPr firstRow="1" bandRow="1">
                <a:tableStyleId>{5C22544A-7EE6-4342-B048-85BDC9FD1C3A}</a:tableStyleId>
              </a:tblPr>
              <a:tblGrid>
                <a:gridCol w="573006">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6">
                  <a:extLst>
                    <a:ext uri="{9D8B030D-6E8A-4147-A177-3AD203B41FA5}">
                      <a16:colId xmlns:a16="http://schemas.microsoft.com/office/drawing/2014/main" val="4010529361"/>
                    </a:ext>
                  </a:extLst>
                </a:gridCol>
                <a:gridCol w="695086">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OpCode</a:t>
                      </a:r>
                    </a:p>
                  </a:txBody>
                  <a:tcPr/>
                </a:tc>
                <a:tc>
                  <a:txBody>
                    <a:bodyPr/>
                    <a:lstStyle/>
                    <a:p>
                      <a:r>
                        <a:rPr lang="en-US" sz="1200" dirty="0"/>
                        <a:t>Assembly</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07</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27</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47</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67</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87</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A7</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C7</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E7</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49</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59655026"/>
              </p:ext>
            </p:extLst>
          </p:nvPr>
        </p:nvGraphicFramePr>
        <p:xfrm>
          <a:off x="179752" y="5619913"/>
          <a:ext cx="9276862"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4">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7 6 5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Branch</a:t>
                      </a:r>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C2 C1 C0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341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EA90F-262B-44FA-188B-40F48AD6CD24}"/>
              </a:ext>
            </a:extLst>
          </p:cNvPr>
          <p:cNvSpPr>
            <a:spLocks noGrp="1"/>
          </p:cNvSpPr>
          <p:nvPr>
            <p:ph type="ctrTitle"/>
          </p:nvPr>
        </p:nvSpPr>
        <p:spPr/>
        <p:txBody>
          <a:bodyPr/>
          <a:lstStyle/>
          <a:p>
            <a:r>
              <a:rPr lang="en-US" dirty="0"/>
              <a:t>Address Bus Arbiter (v2.0)</a:t>
            </a:r>
          </a:p>
        </p:txBody>
      </p:sp>
      <p:grpSp>
        <p:nvGrpSpPr>
          <p:cNvPr id="3" name="Group 2">
            <a:extLst>
              <a:ext uri="{FF2B5EF4-FFF2-40B4-BE49-F238E27FC236}">
                <a16:creationId xmlns:a16="http://schemas.microsoft.com/office/drawing/2014/main" id="{FA906901-D599-B141-2BC3-42562243554C}"/>
              </a:ext>
            </a:extLst>
          </p:cNvPr>
          <p:cNvGrpSpPr/>
          <p:nvPr/>
        </p:nvGrpSpPr>
        <p:grpSpPr>
          <a:xfrm rot="10800000">
            <a:off x="5883498" y="1557823"/>
            <a:ext cx="1066794" cy="1348207"/>
            <a:chOff x="7412689" y="3305857"/>
            <a:chExt cx="1066794" cy="1348207"/>
          </a:xfrm>
        </p:grpSpPr>
        <p:pic>
          <p:nvPicPr>
            <p:cNvPr id="4" name="Picture 3">
              <a:extLst>
                <a:ext uri="{FF2B5EF4-FFF2-40B4-BE49-F238E27FC236}">
                  <a16:creationId xmlns:a16="http://schemas.microsoft.com/office/drawing/2014/main" id="{2D992195-39C6-9279-352F-56B8B77098F1}"/>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 name="TextBox 4">
              <a:extLst>
                <a:ext uri="{FF2B5EF4-FFF2-40B4-BE49-F238E27FC236}">
                  <a16:creationId xmlns:a16="http://schemas.microsoft.com/office/drawing/2014/main" id="{1A5F78E8-253F-44D0-378F-0682A3ADEAFD}"/>
                </a:ext>
              </a:extLst>
            </p:cNvPr>
            <p:cNvSpPr txBox="1"/>
            <p:nvPr/>
          </p:nvSpPr>
          <p:spPr>
            <a:xfrm rot="5400000">
              <a:off x="7424929" y="3826736"/>
              <a:ext cx="926411" cy="430887"/>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a:t>
              </a:r>
              <a:r>
                <a:rPr lang="en-US" sz="1100" dirty="0" err="1"/>
                <a:t>Addr</a:t>
              </a:r>
              <a:r>
                <a:rPr lang="en-US" sz="1100" dirty="0"/>
                <a:t> Bus Arbiter</a:t>
              </a:r>
            </a:p>
          </p:txBody>
        </p:sp>
      </p:grpSp>
      <p:sp>
        <p:nvSpPr>
          <p:cNvPr id="6" name="Rectangle 5">
            <a:hlinkClick r:id="rId3" action="ppaction://hlinksldjump"/>
            <a:extLst>
              <a:ext uri="{FF2B5EF4-FFF2-40B4-BE49-F238E27FC236}">
                <a16:creationId xmlns:a16="http://schemas.microsoft.com/office/drawing/2014/main" id="{3C5D4EC4-6998-6072-0D2C-5FAA9921AE59}"/>
              </a:ext>
            </a:extLst>
          </p:cNvPr>
          <p:cNvSpPr/>
          <p:nvPr/>
        </p:nvSpPr>
        <p:spPr>
          <a:xfrm>
            <a:off x="3245831" y="156391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cxnSp>
        <p:nvCxnSpPr>
          <p:cNvPr id="8" name="Straight Arrow Connector 7">
            <a:extLst>
              <a:ext uri="{FF2B5EF4-FFF2-40B4-BE49-F238E27FC236}">
                <a16:creationId xmlns:a16="http://schemas.microsoft.com/office/drawing/2014/main" id="{40E98A72-B500-55CC-8978-BED2F9FF4ADB}"/>
              </a:ext>
            </a:extLst>
          </p:cNvPr>
          <p:cNvCxnSpPr>
            <a:stCxn id="6" idx="3"/>
          </p:cNvCxnSpPr>
          <p:nvPr/>
        </p:nvCxnSpPr>
        <p:spPr>
          <a:xfrm>
            <a:off x="4708871" y="1655350"/>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1A6C49A-2E9F-071C-D8A6-A0F2EA849EB4}"/>
              </a:ext>
            </a:extLst>
          </p:cNvPr>
          <p:cNvSpPr txBox="1"/>
          <p:nvPr/>
        </p:nvSpPr>
        <p:spPr>
          <a:xfrm>
            <a:off x="3739842" y="1838230"/>
            <a:ext cx="963662" cy="307777"/>
          </a:xfrm>
          <a:prstGeom prst="rect">
            <a:avLst/>
          </a:prstGeom>
          <a:solidFill>
            <a:schemeClr val="bg1"/>
          </a:solidFill>
          <a:ln>
            <a:solidFill>
              <a:schemeClr val="accent1"/>
            </a:solidFill>
          </a:ln>
        </p:spPr>
        <p:txBody>
          <a:bodyPr wrap="none" rtlCol="0">
            <a:spAutoFit/>
          </a:bodyPr>
          <a:lstStyle/>
          <a:p>
            <a:r>
              <a:rPr lang="en-US" sz="1400" dirty="0" err="1"/>
              <a:t>FetchCycle</a:t>
            </a:r>
            <a:endParaRPr lang="en-US" sz="1400" dirty="0"/>
          </a:p>
        </p:txBody>
      </p:sp>
      <p:cxnSp>
        <p:nvCxnSpPr>
          <p:cNvPr id="11" name="Connector: Elbow 10">
            <a:extLst>
              <a:ext uri="{FF2B5EF4-FFF2-40B4-BE49-F238E27FC236}">
                <a16:creationId xmlns:a16="http://schemas.microsoft.com/office/drawing/2014/main" id="{CD79C408-F9AD-10C7-EFC3-92D18E60585C}"/>
              </a:ext>
            </a:extLst>
          </p:cNvPr>
          <p:cNvCxnSpPr>
            <a:stCxn id="9" idx="3"/>
          </p:cNvCxnSpPr>
          <p:nvPr/>
        </p:nvCxnSpPr>
        <p:spPr>
          <a:xfrm flipV="1">
            <a:off x="4703504" y="1838230"/>
            <a:ext cx="1217004" cy="1538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hlinkClick r:id="rId4" action="ppaction://hlinksldjump"/>
            <a:extLst>
              <a:ext uri="{FF2B5EF4-FFF2-40B4-BE49-F238E27FC236}">
                <a16:creationId xmlns:a16="http://schemas.microsoft.com/office/drawing/2014/main" id="{74E4938B-F0AE-8838-6851-EF1AF740E8BD}"/>
              </a:ext>
            </a:extLst>
          </p:cNvPr>
          <p:cNvSpPr txBox="1"/>
          <p:nvPr/>
        </p:nvSpPr>
        <p:spPr>
          <a:xfrm>
            <a:off x="7643088" y="1617956"/>
            <a:ext cx="1342227" cy="215444"/>
          </a:xfrm>
          <a:prstGeom prst="rect">
            <a:avLst/>
          </a:prstGeom>
          <a:solidFill>
            <a:schemeClr val="bg1"/>
          </a:solidFill>
          <a:ln>
            <a:solidFill>
              <a:schemeClr val="accent1"/>
            </a:solidFill>
          </a:ln>
        </p:spPr>
        <p:txBody>
          <a:bodyPr wrap="none" tIns="0" bIns="0" rtlCol="0">
            <a:spAutoFit/>
          </a:bodyPr>
          <a:lstStyle/>
          <a:p>
            <a:r>
              <a:rPr lang="en-US" sz="1400" dirty="0"/>
              <a:t>Data Pointer OE</a:t>
            </a:r>
          </a:p>
        </p:txBody>
      </p:sp>
      <p:sp>
        <p:nvSpPr>
          <p:cNvPr id="14" name="TextBox 13">
            <a:hlinkClick r:id="rId5" action="ppaction://hlinksldjump"/>
            <a:extLst>
              <a:ext uri="{FF2B5EF4-FFF2-40B4-BE49-F238E27FC236}">
                <a16:creationId xmlns:a16="http://schemas.microsoft.com/office/drawing/2014/main" id="{5905D15D-FCD4-98DF-660F-B549CCC1F436}"/>
              </a:ext>
            </a:extLst>
          </p:cNvPr>
          <p:cNvSpPr txBox="1"/>
          <p:nvPr/>
        </p:nvSpPr>
        <p:spPr>
          <a:xfrm>
            <a:off x="7643087" y="1945938"/>
            <a:ext cx="1385572" cy="215444"/>
          </a:xfrm>
          <a:prstGeom prst="rect">
            <a:avLst/>
          </a:prstGeom>
          <a:solidFill>
            <a:schemeClr val="bg1"/>
          </a:solidFill>
          <a:ln>
            <a:solidFill>
              <a:schemeClr val="accent1"/>
            </a:solidFill>
          </a:ln>
        </p:spPr>
        <p:txBody>
          <a:bodyPr wrap="none" tIns="0" bIns="0" rtlCol="0">
            <a:spAutoFit/>
          </a:bodyPr>
          <a:lstStyle/>
          <a:p>
            <a:r>
              <a:rPr lang="en-US" sz="1400" dirty="0"/>
              <a:t>Stack Pointer OE</a:t>
            </a:r>
          </a:p>
        </p:txBody>
      </p:sp>
      <p:sp>
        <p:nvSpPr>
          <p:cNvPr id="15" name="TextBox 14">
            <a:hlinkClick r:id="rId6" action="ppaction://hlinksldjump"/>
            <a:extLst>
              <a:ext uri="{FF2B5EF4-FFF2-40B4-BE49-F238E27FC236}">
                <a16:creationId xmlns:a16="http://schemas.microsoft.com/office/drawing/2014/main" id="{AF48A073-3C4C-830D-905E-A24A043B4C46}"/>
              </a:ext>
            </a:extLst>
          </p:cNvPr>
          <p:cNvSpPr txBox="1"/>
          <p:nvPr/>
        </p:nvSpPr>
        <p:spPr>
          <a:xfrm>
            <a:off x="7643087" y="2273920"/>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17" name="Connector: Elbow 16">
            <a:extLst>
              <a:ext uri="{FF2B5EF4-FFF2-40B4-BE49-F238E27FC236}">
                <a16:creationId xmlns:a16="http://schemas.microsoft.com/office/drawing/2014/main" id="{BC2693F4-8BC8-9BA6-F75F-34FA4858ED42}"/>
              </a:ext>
            </a:extLst>
          </p:cNvPr>
          <p:cNvCxnSpPr>
            <a:endCxn id="13" idx="1"/>
          </p:cNvCxnSpPr>
          <p:nvPr/>
        </p:nvCxnSpPr>
        <p:spPr>
          <a:xfrm flipV="1">
            <a:off x="6950292" y="1725678"/>
            <a:ext cx="692796" cy="1077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E4A97-C44F-B8BE-8324-9CA5BB8EC06B}"/>
              </a:ext>
            </a:extLst>
          </p:cNvPr>
          <p:cNvCxnSpPr>
            <a:cxnSpLocks/>
            <a:endCxn id="14" idx="1"/>
          </p:cNvCxnSpPr>
          <p:nvPr/>
        </p:nvCxnSpPr>
        <p:spPr>
          <a:xfrm>
            <a:off x="6950292" y="1985800"/>
            <a:ext cx="692795" cy="678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CE0CDAC-13EB-0466-F010-4B2CCA009607}"/>
              </a:ext>
            </a:extLst>
          </p:cNvPr>
          <p:cNvCxnSpPr>
            <a:cxnSpLocks/>
            <a:endCxn id="15" idx="1"/>
          </p:cNvCxnSpPr>
          <p:nvPr/>
        </p:nvCxnSpPr>
        <p:spPr>
          <a:xfrm>
            <a:off x="6860769" y="2138200"/>
            <a:ext cx="782318" cy="2434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EDA636C-6B81-6C08-BFFC-042D5586C5E2}"/>
              </a:ext>
            </a:extLst>
          </p:cNvPr>
          <p:cNvCxnSpPr>
            <a:cxnSpLocks/>
            <a:endCxn id="9" idx="1"/>
          </p:cNvCxnSpPr>
          <p:nvPr/>
        </p:nvCxnSpPr>
        <p:spPr>
          <a:xfrm flipV="1">
            <a:off x="3245831" y="1992119"/>
            <a:ext cx="494011" cy="6154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8" name="Rectangle 27">
            <a:hlinkClick r:id="rId3" action="ppaction://hlinksldjump"/>
            <a:extLst>
              <a:ext uri="{FF2B5EF4-FFF2-40B4-BE49-F238E27FC236}">
                <a16:creationId xmlns:a16="http://schemas.microsoft.com/office/drawing/2014/main" id="{F20CFED7-B91B-EB9C-1C2A-B388DE48D419}"/>
              </a:ext>
            </a:extLst>
          </p:cNvPr>
          <p:cNvSpPr/>
          <p:nvPr/>
        </p:nvSpPr>
        <p:spPr>
          <a:xfrm>
            <a:off x="975106" y="189436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7" action="ppaction://hlinksldjump"/>
              </a:rPr>
              <a:t>7</a:t>
            </a:r>
            <a:r>
              <a:rPr lang="en-US" sz="1200" dirty="0"/>
              <a:t>: PC Advance</a:t>
            </a:r>
          </a:p>
        </p:txBody>
      </p:sp>
      <p:cxnSp>
        <p:nvCxnSpPr>
          <p:cNvPr id="30" name="Straight Connector 29">
            <a:extLst>
              <a:ext uri="{FF2B5EF4-FFF2-40B4-BE49-F238E27FC236}">
                <a16:creationId xmlns:a16="http://schemas.microsoft.com/office/drawing/2014/main" id="{8F5AE370-FF2F-939B-713F-6E03F1DCEA7B}"/>
              </a:ext>
            </a:extLst>
          </p:cNvPr>
          <p:cNvCxnSpPr>
            <a:stCxn id="28" idx="3"/>
          </p:cNvCxnSpPr>
          <p:nvPr/>
        </p:nvCxnSpPr>
        <p:spPr>
          <a:xfrm>
            <a:off x="2438146" y="1985800"/>
            <a:ext cx="6089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hlinkClick r:id="rId8" action="ppaction://hlinksldjump"/>
            <a:extLst>
              <a:ext uri="{FF2B5EF4-FFF2-40B4-BE49-F238E27FC236}">
                <a16:creationId xmlns:a16="http://schemas.microsoft.com/office/drawing/2014/main" id="{666710B3-2A6C-273B-B3D0-BEB16865979F}"/>
              </a:ext>
            </a:extLst>
          </p:cNvPr>
          <p:cNvSpPr txBox="1"/>
          <p:nvPr/>
        </p:nvSpPr>
        <p:spPr>
          <a:xfrm>
            <a:off x="975106" y="2168680"/>
            <a:ext cx="1463040" cy="215444"/>
          </a:xfrm>
          <a:prstGeom prst="rect">
            <a:avLst/>
          </a:prstGeom>
          <a:noFill/>
          <a:ln w="12700">
            <a:solidFill>
              <a:schemeClr val="accent6">
                <a:lumMod val="75000"/>
              </a:schemeClr>
            </a:solidFill>
          </a:ln>
        </p:spPr>
        <p:txBody>
          <a:bodyPr wrap="square" tIns="0" bIns="0" rtlCol="0">
            <a:spAutoFit/>
          </a:bodyPr>
          <a:lstStyle/>
          <a:p>
            <a:r>
              <a:rPr lang="en-US" sz="1400" dirty="0"/>
              <a:t>Prog Counter </a:t>
            </a:r>
            <a:r>
              <a:rPr lang="en-US" sz="1400" dirty="0" err="1"/>
              <a:t>lsb</a:t>
            </a:r>
            <a:endParaRPr lang="en-US" sz="1400" dirty="0"/>
          </a:p>
        </p:txBody>
      </p:sp>
      <p:cxnSp>
        <p:nvCxnSpPr>
          <p:cNvPr id="33" name="Connector: Elbow 32">
            <a:extLst>
              <a:ext uri="{FF2B5EF4-FFF2-40B4-BE49-F238E27FC236}">
                <a16:creationId xmlns:a16="http://schemas.microsoft.com/office/drawing/2014/main" id="{79D99AEE-5F40-FB57-7500-E23ABA7A2E26}"/>
              </a:ext>
            </a:extLst>
          </p:cNvPr>
          <p:cNvCxnSpPr>
            <a:stCxn id="31" idx="3"/>
          </p:cNvCxnSpPr>
          <p:nvPr/>
        </p:nvCxnSpPr>
        <p:spPr>
          <a:xfrm flipV="1">
            <a:off x="2438146" y="2138200"/>
            <a:ext cx="608900" cy="138202"/>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F83CF97A-2777-1B64-1BE6-5092635DC96B}"/>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65790" t="23028" r="7330" b="48750"/>
          <a:stretch/>
        </p:blipFill>
        <p:spPr>
          <a:xfrm>
            <a:off x="2919977" y="1839340"/>
            <a:ext cx="559863" cy="434580"/>
          </a:xfrm>
          <a:prstGeom prst="rect">
            <a:avLst/>
          </a:prstGeom>
        </p:spPr>
      </p:pic>
    </p:spTree>
    <p:extLst>
      <p:ext uri="{BB962C8B-B14F-4D97-AF65-F5344CB8AC3E}">
        <p14:creationId xmlns:p14="http://schemas.microsoft.com/office/powerpoint/2010/main" val="1661920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72001628"/>
              </p:ext>
            </p:extLst>
          </p:nvPr>
        </p:nvGraphicFramePr>
        <p:xfrm>
          <a:off x="4716582" y="742462"/>
          <a:ext cx="5638801" cy="4130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lvl="0" algn="l">
                        <a:buNone/>
                      </a:pPr>
                      <a:r>
                        <a:rPr lang="en-US" dirty="0"/>
                        <a:t>0000_0000 = 0x00</a:t>
                      </a:r>
                    </a:p>
                  </a:txBody>
                  <a:tcPr/>
                </a:tc>
                <a:tc>
                  <a:txBody>
                    <a:bodyPr/>
                    <a:lstStyle/>
                    <a:p>
                      <a:pPr lvl="0" algn="l">
                        <a:buNone/>
                      </a:pPr>
                      <a:r>
                        <a:rPr lang="en-US" dirty="0"/>
                        <a:t>Wait for H register to be loaded (need value of Rs1)</a:t>
                      </a:r>
                    </a:p>
                  </a:txBody>
                  <a:tcPr/>
                </a:tc>
                <a:extLst>
                  <a:ext uri="{0D108BD9-81ED-4DB2-BD59-A6C34878D82A}">
                    <a16:rowId xmlns:a16="http://schemas.microsoft.com/office/drawing/2014/main" val="3571661217"/>
                  </a:ext>
                </a:extLst>
              </a:tr>
              <a:tr h="370840">
                <a:tc>
                  <a:txBody>
                    <a:bodyPr/>
                    <a:lstStyle/>
                    <a:p>
                      <a:pPr algn="ctr"/>
                      <a:r>
                        <a:rPr lang="en-US" dirty="0"/>
                        <a:t>1</a:t>
                      </a:r>
                    </a:p>
                  </a:txBody>
                  <a:tcPr/>
                </a:tc>
                <a:tc>
                  <a:txBody>
                    <a:bodyPr/>
                    <a:lstStyle/>
                    <a:p>
                      <a:pPr lvl="0" algn="l">
                        <a:buNone/>
                      </a:pPr>
                      <a:r>
                        <a:rPr lang="en-US" dirty="0"/>
                        <a:t>0001_0000 = 0x10</a:t>
                      </a:r>
                    </a:p>
                  </a:txBody>
                  <a:tcPr/>
                </a:tc>
                <a:tc>
                  <a:txBody>
                    <a:bodyPr/>
                    <a:lstStyle/>
                    <a:p>
                      <a:pPr lvl="0" algn="l">
                        <a:buNone/>
                      </a:pPr>
                      <a:r>
                        <a:rPr lang="en-US" dirty="0"/>
                        <a:t>Write Rs1 to the bus</a:t>
                      </a:r>
                    </a:p>
                    <a:p>
                      <a:pPr lvl="0" algn="l">
                        <a:buNone/>
                      </a:pPr>
                      <a:r>
                        <a:rPr lang="en-US" dirty="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dirty="0"/>
                        <a:t>2</a:t>
                      </a:r>
                    </a:p>
                  </a:txBody>
                  <a:tcPr/>
                </a:tc>
                <a:tc>
                  <a:txBody>
                    <a:bodyPr/>
                    <a:lstStyle/>
                    <a:p>
                      <a:pPr marL="0" marR="0" lvl="0" indent="0" algn="l" rtl="0">
                        <a:lnSpc>
                          <a:spcPct val="100000"/>
                        </a:lnSpc>
                        <a:spcBef>
                          <a:spcPts val="0"/>
                        </a:spcBef>
                        <a:spcAft>
                          <a:spcPts val="0"/>
                        </a:spcAft>
                        <a:buClrTx/>
                        <a:buSzTx/>
                        <a:buFontTx/>
                        <a:buNone/>
                      </a:pPr>
                      <a:r>
                        <a:rPr lang="en-US" dirty="0"/>
                        <a:t>1000_0000 = 0x80</a:t>
                      </a:r>
                    </a:p>
                  </a:txBody>
                  <a:tcPr/>
                </a:tc>
                <a:tc>
                  <a:txBody>
                    <a:bodyPr/>
                    <a:lstStyle/>
                    <a:p>
                      <a:pPr lvl="0" algn="l">
                        <a:buNone/>
                      </a:pPr>
                      <a:r>
                        <a:rPr lang="en-US" dirty="0"/>
                        <a:t>Advance PC</a:t>
                      </a:r>
                    </a:p>
                  </a:txBody>
                  <a:tcPr/>
                </a:tc>
                <a:extLst>
                  <a:ext uri="{0D108BD9-81ED-4DB2-BD59-A6C34878D82A}">
                    <a16:rowId xmlns:a16="http://schemas.microsoft.com/office/drawing/2014/main" val="631651838"/>
                  </a:ext>
                </a:extLst>
              </a:tr>
              <a:tr h="370840">
                <a:tc>
                  <a:txBody>
                    <a:bodyPr/>
                    <a:lstStyle/>
                    <a:p>
                      <a:pPr algn="ctr"/>
                      <a:r>
                        <a:rPr lang="en-US" dirty="0"/>
                        <a:t>3</a:t>
                      </a:r>
                    </a:p>
                  </a:txBody>
                  <a:tcPr/>
                </a:tc>
                <a:tc>
                  <a:txBody>
                    <a:bodyPr/>
                    <a:lstStyle/>
                    <a:p>
                      <a:pPr marL="0" marR="0" lvl="0" indent="0" algn="l" rtl="0">
                        <a:lnSpc>
                          <a:spcPct val="100000"/>
                        </a:lnSpc>
                        <a:spcBef>
                          <a:spcPts val="0"/>
                        </a:spcBef>
                        <a:spcAft>
                          <a:spcPts val="0"/>
                        </a:spcAft>
                        <a:buClrTx/>
                        <a:buSzTx/>
                        <a:buFontTx/>
                        <a:buNone/>
                      </a:pPr>
                      <a:endParaRPr lang="en-US" dirty="0"/>
                    </a:p>
                  </a:txBody>
                  <a:tcPr/>
                </a:tc>
                <a:tc>
                  <a:txBody>
                    <a:bodyPr/>
                    <a:lstStyle/>
                    <a:p>
                      <a:pPr lvl="0" algn="l">
                        <a:buNone/>
                      </a:pPr>
                      <a:endParaRPr lang="en-US"/>
                    </a:p>
                  </a:txBody>
                  <a:tcPr/>
                </a:tc>
                <a:extLst>
                  <a:ext uri="{0D108BD9-81ED-4DB2-BD59-A6C34878D82A}">
                    <a16:rowId xmlns:a16="http://schemas.microsoft.com/office/drawing/2014/main" val="1592812184"/>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655766629"/>
              </p:ext>
            </p:extLst>
          </p:nvPr>
        </p:nvGraphicFramePr>
        <p:xfrm>
          <a:off x="179752" y="5624993"/>
          <a:ext cx="9276862" cy="101092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558040">
                  <a:extLst>
                    <a:ext uri="{9D8B030D-6E8A-4147-A177-3AD203B41FA5}">
                      <a16:colId xmlns:a16="http://schemas.microsoft.com/office/drawing/2014/main" val="2050007723"/>
                    </a:ext>
                  </a:extLst>
                </a:gridCol>
                <a:gridCol w="710719">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dirty="0"/>
                        <a:t>A=0</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1" y="4872502"/>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OUT</a:t>
            </a:r>
            <a:r>
              <a:rPr lang="en-US" sz="2800" b="0" dirty="0">
                <a:solidFill>
                  <a:srgbClr val="00B050"/>
                </a:solidFill>
                <a:effectLst/>
                <a:latin typeface="Consolas" panose="020B0609020204030204" pitchFamily="49" charset="0"/>
              </a:rPr>
              <a: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50</a:t>
            </a:fld>
            <a:endParaRPr lang="en-US" b="1" dirty="0">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dirty="0"/>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3923191601"/>
              </p:ext>
            </p:extLst>
          </p:nvPr>
        </p:nvGraphicFramePr>
        <p:xfrm>
          <a:off x="193267" y="5619913"/>
          <a:ext cx="9263345" cy="1010920"/>
        </p:xfrm>
        <a:graphic>
          <a:graphicData uri="http://schemas.openxmlformats.org/drawingml/2006/table">
            <a:tbl>
              <a:tblPr firstRow="1" bandRow="1">
                <a:tableStyleId>{5C22544A-7EE6-4342-B048-85BDC9FD1C3A}</a:tableStyleId>
              </a:tblPr>
              <a:tblGrid>
                <a:gridCol w="1158846">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0">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4">
                  <a:extLst>
                    <a:ext uri="{9D8B030D-6E8A-4147-A177-3AD203B41FA5}">
                      <a16:colId xmlns:a16="http://schemas.microsoft.com/office/drawing/2014/main" val="1355185516"/>
                    </a:ext>
                  </a:extLst>
                </a:gridCol>
                <a:gridCol w="603459">
                  <a:extLst>
                    <a:ext uri="{9D8B030D-6E8A-4147-A177-3AD203B41FA5}">
                      <a16:colId xmlns:a16="http://schemas.microsoft.com/office/drawing/2014/main" val="2050007723"/>
                    </a:ext>
                  </a:extLst>
                </a:gridCol>
                <a:gridCol w="1856440">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dirty="0"/>
                        <a:t>A=0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3606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506305937"/>
              </p:ext>
            </p:extLst>
          </p:nvPr>
        </p:nvGraphicFramePr>
        <p:xfrm>
          <a:off x="4716582" y="742462"/>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1_0000_0100_0000 = 1040</a:t>
                      </a:r>
                    </a:p>
                  </a:txBody>
                  <a:tcPr/>
                </a:tc>
                <a:tc>
                  <a:txBody>
                    <a:bodyPr/>
                    <a:lstStyle/>
                    <a:p>
                      <a:pPr algn="l"/>
                      <a:r>
                        <a:rPr lang="en-US" sz="1600" dirty="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0_0100_0010_0000 = 0420</a:t>
                      </a:r>
                    </a:p>
                  </a:txBody>
                  <a:tcPr/>
                </a:tc>
                <a:tc>
                  <a:txBody>
                    <a:bodyPr/>
                    <a:lstStyle/>
                    <a:p>
                      <a:pPr algn="l"/>
                      <a:r>
                        <a:rPr lang="en-US" sz="1600" dirty="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99435628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(LSBs) Address</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51</a:t>
            </a:fld>
            <a:endParaRPr lang="en-US" b="1" dirty="0">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dirty="0"/>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4477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dirty="0"/>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155822811"/>
              </p:ext>
            </p:extLst>
          </p:nvPr>
        </p:nvGraphicFramePr>
        <p:xfrm>
          <a:off x="4716582" y="742462"/>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01_0000_0100_0000 = 1040</a:t>
                      </a:r>
                    </a:p>
                  </a:txBody>
                  <a:tcPr/>
                </a:tc>
                <a:tc>
                  <a:txBody>
                    <a:bodyPr/>
                    <a:lstStyle/>
                    <a:p>
                      <a:pPr algn="l"/>
                      <a:r>
                        <a:rPr lang="en-US" sz="1600" dirty="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10_1000_0001_0000 = 2810</a:t>
                      </a:r>
                    </a:p>
                  </a:txBody>
                  <a:tcPr/>
                </a:tc>
                <a:tc>
                  <a:txBody>
                    <a:bodyPr/>
                    <a:lstStyle/>
                    <a:p>
                      <a:pPr algn="l"/>
                      <a:r>
                        <a:rPr lang="en-US" sz="1600" dirty="0"/>
                        <a:t>Store byte to RAM from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3" y="0"/>
            <a:ext cx="1037463" cy="1862048"/>
          </a:xfrm>
          <a:prstGeom prst="rect">
            <a:avLst/>
          </a:prstGeom>
          <a:noFill/>
        </p:spPr>
        <p:txBody>
          <a:bodyPr wrap="none" rtlCol="0">
            <a:spAutoFit/>
          </a:bodyPr>
          <a:lstStyle/>
          <a:p>
            <a:r>
              <a:rPr lang="en-US" sz="11500" dirty="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53260814"/>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(LSBs) Address</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52</a:t>
            </a:fld>
            <a:endParaRPr lang="en-US" b="1" dirty="0">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97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84444224"/>
              </p:ext>
            </p:extLst>
          </p:nvPr>
        </p:nvGraphicFramePr>
        <p:xfrm>
          <a:off x="4716582" y="742462"/>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1_0000_0001_0000 = 1010</a:t>
                      </a:r>
                    </a:p>
                  </a:txBody>
                  <a:tcPr/>
                </a:tc>
                <a:tc>
                  <a:txBody>
                    <a:bodyPr/>
                    <a:lstStyle/>
                    <a:p>
                      <a:pPr algn="l"/>
                      <a:r>
                        <a:rPr lang="en-US" sz="1600" dirty="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0_0100_0010_0000 = 0420</a:t>
                      </a:r>
                    </a:p>
                  </a:txBody>
                  <a:tcPr/>
                </a:tc>
                <a:tc>
                  <a:txBody>
                    <a:bodyPr/>
                    <a:lstStyle/>
                    <a:p>
                      <a:pPr algn="l"/>
                      <a:r>
                        <a:rPr lang="en-US" sz="1600" dirty="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86167" cy="1862048"/>
          </a:xfrm>
          <a:prstGeom prst="rect">
            <a:avLst/>
          </a:prstGeom>
          <a:noFill/>
        </p:spPr>
        <p:txBody>
          <a:bodyPr wrap="none" rtlCol="0">
            <a:spAutoFit/>
          </a:bodyPr>
          <a:lstStyle/>
          <a:p>
            <a:r>
              <a:rPr lang="en-US" sz="11500" dirty="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70852151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4" y="4734113"/>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53</a:t>
            </a:fld>
            <a:endParaRPr lang="en-US" b="1" dirty="0">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dirty="0"/>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3"/>
            <a:ext cx="2481659" cy="523220"/>
          </a:xfrm>
          <a:prstGeom prst="rect">
            <a:avLst/>
          </a:prstGeom>
          <a:solidFill>
            <a:srgbClr val="FFFFCC"/>
          </a:solidFill>
        </p:spPr>
        <p:txBody>
          <a:bodyPr wrap="square" rtlCol="0">
            <a:spAutoFit/>
          </a:bodyPr>
          <a:lstStyle/>
          <a:p>
            <a:r>
              <a:rPr lang="en-US" sz="2800" dirty="0"/>
              <a:t>Effect: Rd = *Rs</a:t>
            </a:r>
          </a:p>
        </p:txBody>
      </p:sp>
    </p:spTree>
    <p:extLst>
      <p:ext uri="{BB962C8B-B14F-4D97-AF65-F5344CB8AC3E}">
        <p14:creationId xmlns:p14="http://schemas.microsoft.com/office/powerpoint/2010/main" val="101737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57645420"/>
              </p:ext>
            </p:extLst>
          </p:nvPr>
        </p:nvGraphicFramePr>
        <p:xfrm>
          <a:off x="4716582" y="742462"/>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01_0000_0001_0000 = 1010</a:t>
                      </a:r>
                    </a:p>
                  </a:txBody>
                  <a:tcPr/>
                </a:tc>
                <a:tc>
                  <a:txBody>
                    <a:bodyPr/>
                    <a:lstStyle/>
                    <a:p>
                      <a:pPr algn="l"/>
                      <a:r>
                        <a:rPr lang="en-US" sz="1600"/>
                        <a:t>Load Rs1 to Address Register</a:t>
                      </a:r>
                      <a:endParaRPr lang="en-US" sz="1600" dirty="0"/>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10_1000_0001_0000 = 2810</a:t>
                      </a:r>
                    </a:p>
                  </a:txBody>
                  <a:tcPr/>
                </a:tc>
                <a:tc>
                  <a:txBody>
                    <a:bodyPr/>
                    <a:lstStyle/>
                    <a:p>
                      <a:pPr algn="l"/>
                      <a:r>
                        <a:rPr lang="en-US" sz="1600" dirty="0"/>
                        <a:t>Store value at Rd to RAM</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dirty="0"/>
                        <a:t>5</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71741" cy="1862048"/>
          </a:xfrm>
          <a:prstGeom prst="rect">
            <a:avLst/>
          </a:prstGeom>
          <a:noFill/>
        </p:spPr>
        <p:txBody>
          <a:bodyPr wrap="none" rtlCol="0">
            <a:spAutoFit/>
          </a:bodyPr>
          <a:lstStyle/>
          <a:p>
            <a:r>
              <a:rPr lang="en-US" sz="11500" dirty="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34228627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SMR </a:t>
            </a:r>
            <a:r>
              <a:rPr lang="en-US" sz="2800" b="0" dirty="0" err="1">
                <a:solidFill>
                  <a:srgbClr val="00B050"/>
                </a:solidFill>
                <a:effectLst/>
                <a:latin typeface="Consolas" panose="020B0609020204030204" pitchFamily="49" charset="0"/>
              </a:rPr>
              <a:t>Rd_data</a:t>
            </a:r>
            <a:r>
              <a:rPr lang="en-US" sz="2800" b="0">
                <a:solidFill>
                  <a:srgbClr val="00B050"/>
                </a:solidFill>
                <a:effectLst/>
                <a:latin typeface="Consolas" panose="020B0609020204030204" pitchFamily="49" charset="0"/>
              </a:rPr>
              <a:t>, Rs1_</a:t>
            </a:r>
            <a:r>
              <a:rPr lang="en-US" sz="2800" b="0" dirty="0" err="1">
                <a:solidFill>
                  <a:srgbClr val="00B050"/>
                </a:solidFill>
                <a:effectLst/>
                <a:latin typeface="Consolas" panose="020B0609020204030204" pitchFamily="49" charset="0"/>
              </a:rPr>
              <a:t>addr</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54</a:t>
            </a:fld>
            <a:endParaRPr lang="en-US" b="1" dirty="0">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dirty="0"/>
              <a:t>Micro-Instructions Control: SMR (Store Memory Register) (01100)</a:t>
            </a:r>
          </a:p>
        </p:txBody>
      </p:sp>
    </p:spTree>
    <p:extLst>
      <p:ext uri="{BB962C8B-B14F-4D97-AF65-F5344CB8AC3E}">
        <p14:creationId xmlns:p14="http://schemas.microsoft.com/office/powerpoint/2010/main" val="25091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24458877"/>
              </p:ext>
            </p:extLst>
          </p:nvPr>
        </p:nvGraphicFramePr>
        <p:xfrm>
          <a:off x="4716582" y="742462"/>
          <a:ext cx="5638801" cy="27584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lvl="0" algn="l">
                        <a:buNone/>
                      </a:pPr>
                      <a:r>
                        <a:rPr lang="en-US" dirty="0"/>
                        <a:t>0000_0000 = 0x00</a:t>
                      </a:r>
                    </a:p>
                  </a:txBody>
                  <a:tcPr/>
                </a:tc>
                <a:tc>
                  <a:txBody>
                    <a:bodyPr/>
                    <a:lstStyle/>
                    <a:p>
                      <a:pPr lvl="0" algn="l">
                        <a:buNone/>
                      </a:pPr>
                      <a:r>
                        <a:rPr lang="en-US" dirty="0"/>
                        <a:t>Wait for H instruction register to be loaded</a:t>
                      </a:r>
                    </a:p>
                  </a:txBody>
                  <a:tcPr/>
                </a:tc>
                <a:extLst>
                  <a:ext uri="{0D108BD9-81ED-4DB2-BD59-A6C34878D82A}">
                    <a16:rowId xmlns:a16="http://schemas.microsoft.com/office/drawing/2014/main" val="728758943"/>
                  </a:ext>
                </a:extLst>
              </a:tr>
              <a:tr h="370840">
                <a:tc>
                  <a:txBody>
                    <a:bodyPr/>
                    <a:lstStyle/>
                    <a:p>
                      <a:pPr algn="ctr"/>
                      <a:r>
                        <a:rPr lang="en-US" dirty="0"/>
                        <a:t>1</a:t>
                      </a:r>
                    </a:p>
                  </a:txBody>
                  <a:tcPr/>
                </a:tc>
                <a:tc>
                  <a:txBody>
                    <a:bodyPr/>
                    <a:lstStyle/>
                    <a:p>
                      <a:pPr lvl="0" algn="l">
                        <a:buNone/>
                      </a:pPr>
                      <a:r>
                        <a:rPr lang="en-US" dirty="0"/>
                        <a:t>0100_0000 = 0x40</a:t>
                      </a:r>
                    </a:p>
                  </a:txBody>
                  <a:tcPr/>
                </a:tc>
                <a:tc>
                  <a:txBody>
                    <a:bodyPr/>
                    <a:lstStyle/>
                    <a:p>
                      <a:pPr lvl="0" algn="l">
                        <a:buNone/>
                      </a:pPr>
                      <a:r>
                        <a:rPr lang="en-US" dirty="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dirty="0"/>
                        <a:t>2</a:t>
                      </a:r>
                    </a:p>
                  </a:txBody>
                  <a:tcPr/>
                </a:tc>
                <a:tc>
                  <a:txBody>
                    <a:bodyPr/>
                    <a:lstStyle/>
                    <a:p>
                      <a:pPr marL="0" marR="0" lvl="0" indent="0" algn="l" rtl="0">
                        <a:lnSpc>
                          <a:spcPct val="100000"/>
                        </a:lnSpc>
                        <a:spcBef>
                          <a:spcPts val="0"/>
                        </a:spcBef>
                        <a:spcAft>
                          <a:spcPts val="0"/>
                        </a:spcAft>
                        <a:buClrTx/>
                        <a:buSzTx/>
                        <a:buFontTx/>
                        <a:buNone/>
                      </a:pPr>
                      <a:r>
                        <a:rPr lang="en-US" dirty="0"/>
                        <a:t>1000_0000 = 0x80</a:t>
                      </a:r>
                    </a:p>
                  </a:txBody>
                  <a:tcPr/>
                </a:tc>
                <a:tc>
                  <a:txBody>
                    <a:bodyPr/>
                    <a:lstStyle/>
                    <a:p>
                      <a:pPr lvl="0" algn="l">
                        <a:buNone/>
                      </a:pPr>
                      <a:r>
                        <a:rPr lang="en-US" dirty="0"/>
                        <a:t>Advance PC</a:t>
                      </a:r>
                    </a:p>
                  </a:txBody>
                  <a:tcPr/>
                </a:tc>
                <a:extLst>
                  <a:ext uri="{0D108BD9-81ED-4DB2-BD59-A6C34878D82A}">
                    <a16:rowId xmlns:a16="http://schemas.microsoft.com/office/drawing/2014/main" val="631651838"/>
                  </a:ext>
                </a:extLst>
              </a:tr>
              <a:tr h="370840">
                <a:tc>
                  <a:txBody>
                    <a:bodyPr/>
                    <a:lstStyle/>
                    <a:p>
                      <a:pPr algn="ctr"/>
                      <a:r>
                        <a:rPr lang="en-US" dirty="0"/>
                        <a:t>3</a:t>
                      </a:r>
                    </a:p>
                  </a:txBody>
                  <a:tcPr/>
                </a:tc>
                <a:tc>
                  <a:txBody>
                    <a:bodyPr/>
                    <a:lstStyle/>
                    <a:p>
                      <a:pPr marL="0" marR="0" lvl="0" indent="0" algn="l" rtl="0">
                        <a:lnSpc>
                          <a:spcPct val="100000"/>
                        </a:lnSpc>
                        <a:spcBef>
                          <a:spcPts val="0"/>
                        </a:spcBef>
                        <a:spcAft>
                          <a:spcPts val="0"/>
                        </a:spcAft>
                        <a:buClrTx/>
                        <a:buSzTx/>
                        <a:buFontTx/>
                        <a:buNone/>
                      </a:pPr>
                      <a:endParaRPr lang="en-US" dirty="0"/>
                    </a:p>
                  </a:txBody>
                  <a:tcPr/>
                </a:tc>
                <a:tc>
                  <a:txBody>
                    <a:bodyPr/>
                    <a:lstStyle/>
                    <a:p>
                      <a:pPr lvl="0" algn="l">
                        <a:buNone/>
                      </a:pPr>
                      <a:endParaRPr lang="en-US"/>
                    </a:p>
                  </a:txBody>
                  <a:tcPr/>
                </a:tc>
                <a:extLst>
                  <a:ext uri="{0D108BD9-81ED-4DB2-BD59-A6C34878D82A}">
                    <a16:rowId xmlns:a16="http://schemas.microsoft.com/office/drawing/2014/main" val="1592812184"/>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420733446"/>
              </p:ext>
            </p:extLst>
          </p:nvPr>
        </p:nvGraphicFramePr>
        <p:xfrm>
          <a:off x="179752" y="5624993"/>
          <a:ext cx="9276862" cy="101092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727329">
                  <a:extLst>
                    <a:ext uri="{9D8B030D-6E8A-4147-A177-3AD203B41FA5}">
                      <a16:colId xmlns:a16="http://schemas.microsoft.com/office/drawing/2014/main" val="2050007723"/>
                    </a:ext>
                  </a:extLst>
                </a:gridCol>
                <a:gridCol w="541430">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gridSpan="3">
                  <a:txBody>
                    <a:bodyPr/>
                    <a:lstStyle/>
                    <a:p>
                      <a:pPr algn="ctr"/>
                      <a:r>
                        <a:rPr lang="en-US" dirty="0"/>
                        <a:t>8-bit immediate</a:t>
                      </a:r>
                    </a:p>
                  </a:txBody>
                  <a:tcPr/>
                </a:tc>
                <a:tc hMerge="1">
                  <a:txBody>
                    <a:bodyPr/>
                    <a:lstStyle/>
                    <a:p>
                      <a:pPr algn="ctr"/>
                      <a:endParaRPr lang="en-US" dirty="0"/>
                    </a:p>
                  </a:txBody>
                  <a:tcPr/>
                </a:tc>
                <a:tc hMerge="1">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a:t>A=0</a:t>
                      </a:r>
                      <a:endParaRPr lang="en-US" dirty="0"/>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4" y="0"/>
            <a:ext cx="1091966" cy="1862048"/>
          </a:xfrm>
          <a:prstGeom prst="rect">
            <a:avLst/>
          </a:prstGeom>
          <a:noFill/>
        </p:spPr>
        <p:txBody>
          <a:bodyPr wrap="none" rtlCol="0">
            <a:spAutoFit/>
          </a:bodyPr>
          <a:lstStyle/>
          <a:p>
            <a:r>
              <a:rPr lang="en-US" sz="11500" dirty="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4" y="4734113"/>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OUT</a:t>
            </a:r>
            <a:r>
              <a:rPr lang="en-US" sz="2800" b="0" dirty="0">
                <a:solidFill>
                  <a:srgbClr val="00B050"/>
                </a:solidFill>
                <a:effectLst/>
                <a:latin typeface="Consolas" panose="020B0609020204030204" pitchFamily="49" charset="0"/>
              </a:rPr>
              <a:t> Rs1,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55</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dirty="0"/>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1064639153"/>
              </p:ext>
            </p:extLst>
          </p:nvPr>
        </p:nvGraphicFramePr>
        <p:xfrm>
          <a:off x="193267" y="5639364"/>
          <a:ext cx="9263346" cy="10109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725997">
                  <a:extLst>
                    <a:ext uri="{9D8B030D-6E8A-4147-A177-3AD203B41FA5}">
                      <a16:colId xmlns:a16="http://schemas.microsoft.com/office/drawing/2014/main" val="2050007723"/>
                    </a:ext>
                  </a:extLst>
                </a:gridCol>
                <a:gridCol w="2257484">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gridSpan="3">
                  <a:txBody>
                    <a:bodyPr/>
                    <a:lstStyle/>
                    <a:p>
                      <a:pPr algn="ctr"/>
                      <a:r>
                        <a:rPr lang="en-US" dirty="0"/>
                        <a:t>8-bit immediate</a:t>
                      </a:r>
                    </a:p>
                  </a:txBody>
                  <a:tcPr/>
                </a:tc>
                <a:tc hMerge="1">
                  <a:txBody>
                    <a:bodyPr/>
                    <a:lstStyle/>
                    <a:p>
                      <a:pPr algn="ctr"/>
                      <a:endParaRPr lang="en-US" dirty="0"/>
                    </a:p>
                  </a:txBody>
                  <a:tcPr/>
                </a:tc>
                <a:tc hMerge="1">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a:t>A=0</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5064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dirty="0"/>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46616003"/>
              </p:ext>
            </p:extLst>
          </p:nvPr>
        </p:nvGraphicFramePr>
        <p:xfrm>
          <a:off x="4716582" y="742462"/>
          <a:ext cx="6292440" cy="371856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0_0100_1000_0001_0000 = 0x04810</a:t>
                      </a:r>
                    </a:p>
                  </a:txBody>
                  <a:tcPr/>
                </a:tc>
                <a:tc>
                  <a:txBody>
                    <a:bodyPr/>
                    <a:lstStyle/>
                    <a:p>
                      <a:pPr algn="l"/>
                      <a:r>
                        <a:rPr lang="en-US" sz="1600" dirty="0"/>
                        <a:t>Store Rs1 in the stack</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1_1000_0000_1000_0000 = 0x18080</a:t>
                      </a:r>
                    </a:p>
                  </a:txBody>
                  <a:tcPr/>
                </a:tc>
                <a:tc>
                  <a:txBody>
                    <a:bodyPr/>
                    <a:lstStyle/>
                    <a:p>
                      <a:pPr algn="l"/>
                      <a:r>
                        <a:rPr lang="en-US" sz="1600" dirty="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algn="l"/>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dirty="0"/>
                        <a:t>5</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dirty="0"/>
                        <a:t>7</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04415" cy="1862048"/>
          </a:xfrm>
          <a:prstGeom prst="rect">
            <a:avLst/>
          </a:prstGeom>
          <a:noFill/>
        </p:spPr>
        <p:txBody>
          <a:bodyPr wrap="none" rtlCol="0">
            <a:spAutoFit/>
          </a:bodyPr>
          <a:lstStyle/>
          <a:p>
            <a:r>
              <a:rPr lang="en-US" sz="11500" dirty="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42389080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a:t>4 3 </a:t>
                      </a:r>
                      <a:r>
                        <a:rPr lang="en-US" dirty="0"/>
                        <a:t>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959191"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56</a:t>
            </a:fld>
            <a:endParaRPr lang="en-US" b="1" dirty="0">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522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91929092"/>
              </p:ext>
            </p:extLst>
          </p:nvPr>
        </p:nvGraphicFramePr>
        <p:xfrm>
          <a:off x="4716582" y="742462"/>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a:t>0</a:t>
                      </a:r>
                      <a:endParaRPr lang="en-US" sz="1600" dirty="0"/>
                    </a:p>
                  </a:txBody>
                  <a:tcPr/>
                </a:tc>
                <a:tc>
                  <a:txBody>
                    <a:bodyPr/>
                    <a:lstStyle/>
                    <a:p>
                      <a:pPr algn="l"/>
                      <a:r>
                        <a:rPr lang="en-US" sz="1600" dirty="0"/>
                        <a:t>0_0000_0000_0000_0000 = 0x00000</a:t>
                      </a:r>
                    </a:p>
                  </a:txBody>
                  <a:tcPr/>
                </a:tc>
                <a:tc>
                  <a:txBody>
                    <a:bodyPr/>
                    <a:lstStyle/>
                    <a:p>
                      <a:pPr algn="l"/>
                      <a:r>
                        <a:rPr lang="en-US" sz="1600" dirty="0"/>
                        <a:t>Wait for next clock</a:t>
                      </a:r>
                    </a:p>
                  </a:txBody>
                  <a:tcPr/>
                </a:tc>
                <a:extLst>
                  <a:ext uri="{0D108BD9-81ED-4DB2-BD59-A6C34878D82A}">
                    <a16:rowId xmlns:a16="http://schemas.microsoft.com/office/drawing/2014/main" val="2570910443"/>
                  </a:ext>
                </a:extLst>
              </a:tr>
              <a:tr h="370840">
                <a:tc>
                  <a:txBody>
                    <a:bodyPr/>
                    <a:lstStyle/>
                    <a:p>
                      <a:pPr algn="ctr"/>
                      <a:r>
                        <a:rPr lang="en-US" sz="1600"/>
                        <a:t>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0_1000_0000_0000_0000 = 0x08000 </a:t>
                      </a:r>
                    </a:p>
                  </a:txBody>
                  <a:tcPr/>
                </a:tc>
                <a:tc>
                  <a:txBody>
                    <a:bodyPr/>
                    <a:lstStyle/>
                    <a:p>
                      <a:pPr algn="l"/>
                      <a:r>
                        <a:rPr lang="en-US" sz="1600" dirty="0"/>
                        <a:t>Decrement stack pointer</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0_0100_0100_0010_0000 = 0x04420</a:t>
                      </a:r>
                    </a:p>
                  </a:txBody>
                  <a:tcPr/>
                </a:tc>
                <a:tc>
                  <a:txBody>
                    <a:bodyPr/>
                    <a:lstStyle/>
                    <a:p>
                      <a:pPr algn="l"/>
                      <a:r>
                        <a:rPr lang="en-US" sz="1600" dirty="0"/>
                        <a:t>Load value from stack to Rd</a:t>
                      </a:r>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Increment PC</a:t>
                      </a:r>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862737" cy="1862048"/>
          </a:xfrm>
          <a:prstGeom prst="rect">
            <a:avLst/>
          </a:prstGeom>
          <a:noFill/>
        </p:spPr>
        <p:txBody>
          <a:bodyPr wrap="none" rtlCol="0">
            <a:spAutoFit/>
          </a:bodyPr>
          <a:lstStyle/>
          <a:p>
            <a:r>
              <a:rPr lang="en-US" sz="11500" dirty="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67276647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XX</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57</a:t>
            </a:fld>
            <a:endParaRPr lang="en-US" b="1" dirty="0">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dirty="0"/>
              <a:t>Micro-Instructions Control: POP (1111)</a:t>
            </a:r>
          </a:p>
        </p:txBody>
      </p:sp>
    </p:spTree>
    <p:extLst>
      <p:ext uri="{BB962C8B-B14F-4D97-AF65-F5344CB8AC3E}">
        <p14:creationId xmlns:p14="http://schemas.microsoft.com/office/powerpoint/2010/main" val="393210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extLst>
              <p:ext uri="{D42A27DB-BD31-4B8C-83A1-F6EECF244321}">
                <p14:modId xmlns:p14="http://schemas.microsoft.com/office/powerpoint/2010/main" val="175158681"/>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004496337"/>
              </p:ext>
            </p:extLst>
          </p:nvPr>
        </p:nvGraphicFramePr>
        <p:xfrm>
          <a:off x="4716582" y="742462"/>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a:t>0</a:t>
                      </a:r>
                      <a:endParaRPr lang="en-US" sz="1600" dirty="0"/>
                    </a:p>
                  </a:txBody>
                  <a:tcPr/>
                </a:tc>
                <a:tc>
                  <a:txBody>
                    <a:bodyPr/>
                    <a:lstStyle/>
                    <a:p>
                      <a:pPr algn="l"/>
                      <a:r>
                        <a:rPr lang="en-US" sz="1600" dirty="0"/>
                        <a:t>0_0100_1010_0000_0000 = 0x04A00</a:t>
                      </a:r>
                    </a:p>
                  </a:txBody>
                  <a:tcPr/>
                </a:tc>
                <a:tc>
                  <a:txBody>
                    <a:bodyPr/>
                    <a:lstStyle/>
                    <a:p>
                      <a:pPr algn="l"/>
                      <a:r>
                        <a:rPr lang="en-US" sz="1600" dirty="0"/>
                        <a:t>Write PC to stack</a:t>
                      </a:r>
                    </a:p>
                  </a:txBody>
                  <a:tcPr/>
                </a:tc>
                <a:extLst>
                  <a:ext uri="{0D108BD9-81ED-4DB2-BD59-A6C34878D82A}">
                    <a16:rowId xmlns:a16="http://schemas.microsoft.com/office/drawing/2014/main" val="2570910443"/>
                  </a:ext>
                </a:extLst>
              </a:tr>
              <a:tr h="370840">
                <a:tc>
                  <a:txBody>
                    <a:bodyPr/>
                    <a:lstStyle/>
                    <a:p>
                      <a:pPr algn="ctr"/>
                      <a:r>
                        <a:rPr lang="en-US" sz="1600"/>
                        <a:t>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1_1000_0000_0000_0000 = 0x18000</a:t>
                      </a:r>
                    </a:p>
                  </a:txBody>
                  <a:tcPr/>
                </a:tc>
                <a:tc>
                  <a:txBody>
                    <a:bodyPr/>
                    <a:lstStyle/>
                    <a:p>
                      <a:pPr algn="l"/>
                      <a:r>
                        <a:rPr lang="en-US" sz="1600" dirty="0"/>
                        <a:t>Increase stack pointer</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0_0000_0001_0100_0000 = 0x00140</a:t>
                      </a:r>
                    </a:p>
                  </a:txBody>
                  <a:tcPr/>
                </a:tc>
                <a:tc>
                  <a:txBody>
                    <a:bodyPr/>
                    <a:lstStyle/>
                    <a:p>
                      <a:pPr algn="l"/>
                      <a:r>
                        <a:rPr lang="en-US" sz="1600" dirty="0"/>
                        <a:t>Jump to </a:t>
                      </a:r>
                      <a:r>
                        <a:rPr lang="en-US" sz="1600"/>
                        <a:t>immediate address</a:t>
                      </a:r>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Advance PC</a:t>
                      </a:r>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4263648"/>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Immediate (Program Address)</a:t>
                      </a:r>
                    </a:p>
                  </a:txBody>
                  <a:tcPr/>
                </a:tc>
                <a:tc>
                  <a:txBody>
                    <a:bodyPr/>
                    <a:lstStyle/>
                    <a:p>
                      <a:pPr algn="ctr"/>
                      <a:r>
                        <a:rPr lang="en-US" dirty="0"/>
                        <a:t>XX</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959191"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JSR #Imm</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58</a:t>
            </a:fld>
            <a:endParaRPr lang="en-US" b="1" dirty="0">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dirty="0"/>
              <a:t>Micro-Instructions Control: JSR Jump Subroutine (10000)</a:t>
            </a:r>
          </a:p>
        </p:txBody>
      </p:sp>
    </p:spTree>
    <p:extLst>
      <p:ext uri="{BB962C8B-B14F-4D97-AF65-F5344CB8AC3E}">
        <p14:creationId xmlns:p14="http://schemas.microsoft.com/office/powerpoint/2010/main" val="261988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17121050"/>
              </p:ext>
            </p:extLst>
          </p:nvPr>
        </p:nvGraphicFramePr>
        <p:xfrm>
          <a:off x="4716582" y="742462"/>
          <a:ext cx="6292440" cy="4279958"/>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0888">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554261">
                <a:tc>
                  <a:txBody>
                    <a:bodyPr/>
                    <a:lstStyle/>
                    <a:p>
                      <a:pPr algn="ctr"/>
                      <a:r>
                        <a:rPr lang="en-US" sz="1600"/>
                        <a:t>0</a:t>
                      </a:r>
                      <a:endParaRPr lang="en-US" sz="1600" dirty="0"/>
                    </a:p>
                  </a:txBody>
                  <a:tcPr/>
                </a:tc>
                <a:tc>
                  <a:txBody>
                    <a:bodyPr/>
                    <a:lstStyle/>
                    <a:p>
                      <a:pPr algn="l"/>
                      <a:r>
                        <a:rPr lang="en-US" sz="1600" dirty="0"/>
                        <a:t>0_0000_0000_0000_0000 = 0x00000</a:t>
                      </a:r>
                    </a:p>
                  </a:txBody>
                  <a:tcPr/>
                </a:tc>
                <a:tc>
                  <a:txBody>
                    <a:bodyPr/>
                    <a:lstStyle/>
                    <a:p>
                      <a:pPr algn="l"/>
                      <a:r>
                        <a:rPr lang="en-US" sz="1600" dirty="0"/>
                        <a:t>Wait a clock cycle</a:t>
                      </a:r>
                    </a:p>
                  </a:txBody>
                  <a:tcPr/>
                </a:tc>
                <a:extLst>
                  <a:ext uri="{0D108BD9-81ED-4DB2-BD59-A6C34878D82A}">
                    <a16:rowId xmlns:a16="http://schemas.microsoft.com/office/drawing/2014/main" val="2570910443"/>
                  </a:ext>
                </a:extLst>
              </a:tr>
              <a:tr h="554261">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0_1000_0000_0000_0000 = 0x08000</a:t>
                      </a:r>
                    </a:p>
                  </a:txBody>
                  <a:tcPr/>
                </a:tc>
                <a:tc>
                  <a:txBody>
                    <a:bodyPr/>
                    <a:lstStyle/>
                    <a:p>
                      <a:pPr algn="l"/>
                      <a:r>
                        <a:rPr lang="en-US" sz="1600" dirty="0"/>
                        <a:t>Decrement stack pointer</a:t>
                      </a:r>
                    </a:p>
                  </a:txBody>
                  <a:tcPr/>
                </a:tc>
                <a:extLst>
                  <a:ext uri="{0D108BD9-81ED-4DB2-BD59-A6C34878D82A}">
                    <a16:rowId xmlns:a16="http://schemas.microsoft.com/office/drawing/2014/main" val="631651838"/>
                  </a:ext>
                </a:extLst>
              </a:tr>
              <a:tr h="787634">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0_0100_0101_0000_0000 = 0x04500</a:t>
                      </a:r>
                    </a:p>
                  </a:txBody>
                  <a:tcPr/>
                </a:tc>
                <a:tc>
                  <a:txBody>
                    <a:bodyPr/>
                    <a:lstStyle/>
                    <a:p>
                      <a:pPr algn="l"/>
                      <a:r>
                        <a:rPr lang="en-US" sz="1600" dirty="0"/>
                        <a:t>Load program address on the stack to the program counter</a:t>
                      </a:r>
                    </a:p>
                  </a:txBody>
                  <a:tcPr/>
                </a:tc>
                <a:extLst>
                  <a:ext uri="{0D108BD9-81ED-4DB2-BD59-A6C34878D82A}">
                    <a16:rowId xmlns:a16="http://schemas.microsoft.com/office/drawing/2014/main" val="1592812184"/>
                  </a:ext>
                </a:extLst>
              </a:tr>
              <a:tr h="354921">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Advance PC</a:t>
                      </a:r>
                    </a:p>
                  </a:txBody>
                  <a:tcPr/>
                </a:tc>
                <a:extLst>
                  <a:ext uri="{0D108BD9-81ED-4DB2-BD59-A6C34878D82A}">
                    <a16:rowId xmlns:a16="http://schemas.microsoft.com/office/drawing/2014/main" val="2225793510"/>
                  </a:ext>
                </a:extLst>
              </a:tr>
              <a:tr h="354921">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54921">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54921">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54921">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3288459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XXXX </a:t>
                      </a:r>
                      <a:r>
                        <a:rPr lang="en-US" dirty="0" err="1"/>
                        <a:t>XXXX</a:t>
                      </a:r>
                      <a:endParaRPr lang="en-US" dirty="0"/>
                    </a:p>
                  </a:txBody>
                  <a:tcPr/>
                </a:tc>
                <a:tc>
                  <a:txBody>
                    <a:bodyPr/>
                    <a:lstStyle/>
                    <a:p>
                      <a:pPr algn="ctr"/>
                      <a:r>
                        <a:rPr lang="en-US" dirty="0"/>
                        <a:t>XX</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RTS</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59</a:t>
            </a:fld>
            <a:endParaRPr lang="en-US" b="1" dirty="0">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dirty="0"/>
              <a:t>Micro-Instructions Control: RTS Return from Subroutine (10001)</a:t>
            </a:r>
          </a:p>
        </p:txBody>
      </p:sp>
    </p:spTree>
    <p:extLst>
      <p:ext uri="{BB962C8B-B14F-4D97-AF65-F5344CB8AC3E}">
        <p14:creationId xmlns:p14="http://schemas.microsoft.com/office/powerpoint/2010/main" val="26553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3453A138-0E34-17B0-1965-FBEA8D72A381}"/>
              </a:ext>
            </a:extLst>
          </p:cNvPr>
          <p:cNvSpPr>
            <a:spLocks noGrp="1"/>
          </p:cNvSpPr>
          <p:nvPr>
            <p:ph type="ctrTitle"/>
          </p:nvPr>
        </p:nvSpPr>
        <p:spPr/>
        <p:txBody>
          <a:bodyPr/>
          <a:lstStyle/>
          <a:p>
            <a:r>
              <a:rPr lang="en-US" dirty="0">
                <a:latin typeface="+mj-lt"/>
              </a:rPr>
              <a:t>Address Map Decoder (v2.0)</a:t>
            </a:r>
            <a:endParaRPr lang="en-US" dirty="0"/>
          </a:p>
        </p:txBody>
      </p:sp>
      <p:sp>
        <p:nvSpPr>
          <p:cNvPr id="2" name="Slide Number Placeholder 4">
            <a:extLst>
              <a:ext uri="{FF2B5EF4-FFF2-40B4-BE49-F238E27FC236}">
                <a16:creationId xmlns:a16="http://schemas.microsoft.com/office/drawing/2014/main" id="{985C6A8D-F44B-A0F5-D423-E2BD0BC0AA53}"/>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6</a:t>
            </a:fld>
            <a:endParaRPr lang="en-US" b="1" dirty="0">
              <a:solidFill>
                <a:schemeClr val="bg1"/>
              </a:solidFill>
            </a:endParaRPr>
          </a:p>
        </p:txBody>
      </p:sp>
      <p:graphicFrame>
        <p:nvGraphicFramePr>
          <p:cNvPr id="4" name="Table 3">
            <a:extLst>
              <a:ext uri="{FF2B5EF4-FFF2-40B4-BE49-F238E27FC236}">
                <a16:creationId xmlns:a16="http://schemas.microsoft.com/office/drawing/2014/main" id="{DA57C668-8828-827B-8959-2EA449B12C9B}"/>
              </a:ext>
            </a:extLst>
          </p:cNvPr>
          <p:cNvGraphicFramePr>
            <a:graphicFrameLocks noGrp="1"/>
          </p:cNvGraphicFramePr>
          <p:nvPr>
            <p:extLst>
              <p:ext uri="{D42A27DB-BD31-4B8C-83A1-F6EECF244321}">
                <p14:modId xmlns:p14="http://schemas.microsoft.com/office/powerpoint/2010/main" val="2353362522"/>
              </p:ext>
            </p:extLst>
          </p:nvPr>
        </p:nvGraphicFramePr>
        <p:xfrm>
          <a:off x="8562109" y="1828029"/>
          <a:ext cx="3057238" cy="2966720"/>
        </p:xfrm>
        <a:graphic>
          <a:graphicData uri="http://schemas.openxmlformats.org/drawingml/2006/table">
            <a:tbl>
              <a:tblPr bandRow="1">
                <a:tableStyleId>{5C22544A-7EE6-4342-B048-85BDC9FD1C3A}</a:tableStyleId>
              </a:tblPr>
              <a:tblGrid>
                <a:gridCol w="1528619">
                  <a:extLst>
                    <a:ext uri="{9D8B030D-6E8A-4147-A177-3AD203B41FA5}">
                      <a16:colId xmlns:a16="http://schemas.microsoft.com/office/drawing/2014/main" val="3863887044"/>
                    </a:ext>
                  </a:extLst>
                </a:gridCol>
                <a:gridCol w="1528619">
                  <a:extLst>
                    <a:ext uri="{9D8B030D-6E8A-4147-A177-3AD203B41FA5}">
                      <a16:colId xmlns:a16="http://schemas.microsoft.com/office/drawing/2014/main" val="944774736"/>
                    </a:ext>
                  </a:extLst>
                </a:gridCol>
              </a:tblGrid>
              <a:tr h="370840">
                <a:tc>
                  <a:txBody>
                    <a:bodyPr/>
                    <a:lstStyle/>
                    <a:p>
                      <a:r>
                        <a:rPr lang="en-US" dirty="0"/>
                        <a:t>0000 – 1FFF</a:t>
                      </a:r>
                    </a:p>
                  </a:txBody>
                  <a:tcPr/>
                </a:tc>
                <a:tc>
                  <a:txBody>
                    <a:bodyPr/>
                    <a:lstStyle/>
                    <a:p>
                      <a:r>
                        <a:rPr lang="en-US" dirty="0"/>
                        <a:t>ROM</a:t>
                      </a:r>
                    </a:p>
                  </a:txBody>
                  <a:tcPr/>
                </a:tc>
                <a:extLst>
                  <a:ext uri="{0D108BD9-81ED-4DB2-BD59-A6C34878D82A}">
                    <a16:rowId xmlns:a16="http://schemas.microsoft.com/office/drawing/2014/main" val="1714091076"/>
                  </a:ext>
                </a:extLst>
              </a:tr>
              <a:tr h="370840">
                <a:tc>
                  <a:txBody>
                    <a:bodyPr/>
                    <a:lstStyle/>
                    <a:p>
                      <a:r>
                        <a:rPr lang="en-US" dirty="0"/>
                        <a:t>2000 – 3FFF</a:t>
                      </a:r>
                    </a:p>
                  </a:txBody>
                  <a:tcPr/>
                </a:tc>
                <a:tc rowSpan="6">
                  <a:txBody>
                    <a:bodyPr/>
                    <a:lstStyle/>
                    <a:p>
                      <a:r>
                        <a:rPr lang="en-US" dirty="0"/>
                        <a:t>RAM</a:t>
                      </a:r>
                    </a:p>
                  </a:txBody>
                  <a:tcPr anchor="ctr"/>
                </a:tc>
                <a:extLst>
                  <a:ext uri="{0D108BD9-81ED-4DB2-BD59-A6C34878D82A}">
                    <a16:rowId xmlns:a16="http://schemas.microsoft.com/office/drawing/2014/main" val="27889299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4000 – 5FFF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6515135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6000 – 7FFF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2917169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8000 – 9FFF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7351817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A000 – BFFF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2654239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C000 – DFFF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9975784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E000 – FFFF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MMIO</a:t>
                      </a:r>
                    </a:p>
                  </a:txBody>
                  <a:tcPr/>
                </a:tc>
                <a:extLst>
                  <a:ext uri="{0D108BD9-81ED-4DB2-BD59-A6C34878D82A}">
                    <a16:rowId xmlns:a16="http://schemas.microsoft.com/office/drawing/2014/main" val="2298302548"/>
                  </a:ext>
                </a:extLst>
              </a:tr>
            </a:tbl>
          </a:graphicData>
        </a:graphic>
      </p:graphicFrame>
      <p:grpSp>
        <p:nvGrpSpPr>
          <p:cNvPr id="5" name="Group 4">
            <a:extLst>
              <a:ext uri="{FF2B5EF4-FFF2-40B4-BE49-F238E27FC236}">
                <a16:creationId xmlns:a16="http://schemas.microsoft.com/office/drawing/2014/main" id="{A162A7A7-6543-D66C-E2ED-C437827B9563}"/>
              </a:ext>
            </a:extLst>
          </p:cNvPr>
          <p:cNvGrpSpPr/>
          <p:nvPr/>
        </p:nvGrpSpPr>
        <p:grpSpPr>
          <a:xfrm rot="10800000">
            <a:off x="3768109" y="1535314"/>
            <a:ext cx="1066794" cy="1348207"/>
            <a:chOff x="7412689" y="3305857"/>
            <a:chExt cx="1066794" cy="1348207"/>
          </a:xfrm>
        </p:grpSpPr>
        <p:pic>
          <p:nvPicPr>
            <p:cNvPr id="6" name="Picture 5">
              <a:extLst>
                <a:ext uri="{FF2B5EF4-FFF2-40B4-BE49-F238E27FC236}">
                  <a16:creationId xmlns:a16="http://schemas.microsoft.com/office/drawing/2014/main" id="{8D4CE1B5-9702-B62B-A9B1-5EDC741BD810}"/>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7" name="TextBox 6">
              <a:extLst>
                <a:ext uri="{FF2B5EF4-FFF2-40B4-BE49-F238E27FC236}">
                  <a16:creationId xmlns:a16="http://schemas.microsoft.com/office/drawing/2014/main" id="{3695FB78-B1BB-A3DD-EA97-DFBA9C744950}"/>
                </a:ext>
              </a:extLst>
            </p:cNvPr>
            <p:cNvSpPr txBox="1"/>
            <p:nvPr/>
          </p:nvSpPr>
          <p:spPr>
            <a:xfrm rot="5400000">
              <a:off x="7424929" y="3911375"/>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AMAP</a:t>
              </a:r>
            </a:p>
          </p:txBody>
        </p:sp>
      </p:grpSp>
      <p:cxnSp>
        <p:nvCxnSpPr>
          <p:cNvPr id="33" name="Connector: Elbow 32">
            <a:extLst>
              <a:ext uri="{FF2B5EF4-FFF2-40B4-BE49-F238E27FC236}">
                <a16:creationId xmlns:a16="http://schemas.microsoft.com/office/drawing/2014/main" id="{23A33DB4-93E9-BA0C-84C8-CE99ADE5383A}"/>
              </a:ext>
            </a:extLst>
          </p:cNvPr>
          <p:cNvCxnSpPr>
            <a:cxnSpLocks/>
            <a:stCxn id="34" idx="3"/>
          </p:cNvCxnSpPr>
          <p:nvPr/>
        </p:nvCxnSpPr>
        <p:spPr>
          <a:xfrm flipV="1">
            <a:off x="4826179" y="1217597"/>
            <a:ext cx="2058780" cy="6028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BC18817-DF17-DDA9-C4DD-6671FFCA7BE7}"/>
              </a:ext>
            </a:extLst>
          </p:cNvPr>
          <p:cNvCxnSpPr>
            <a:cxnSpLocks/>
            <a:stCxn id="42" idx="1"/>
            <a:endCxn id="62" idx="1"/>
          </p:cNvCxnSpPr>
          <p:nvPr/>
        </p:nvCxnSpPr>
        <p:spPr>
          <a:xfrm rot="10800000" flipH="1" flipV="1">
            <a:off x="3837299" y="2610403"/>
            <a:ext cx="2651303" cy="922239"/>
          </a:xfrm>
          <a:prstGeom prst="bentConnector3">
            <a:avLst>
              <a:gd name="adj1" fmla="val -8622"/>
            </a:avLst>
          </a:prstGeom>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16F08B06-07EB-D5CF-D083-983B8B2BB565}"/>
              </a:ext>
            </a:extLst>
          </p:cNvPr>
          <p:cNvSpPr/>
          <p:nvPr/>
        </p:nvSpPr>
        <p:spPr>
          <a:xfrm>
            <a:off x="3837300" y="2561610"/>
            <a:ext cx="126124" cy="97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Diagram&#10;&#10;Description automatically generated with low confidence">
            <a:extLst>
              <a:ext uri="{FF2B5EF4-FFF2-40B4-BE49-F238E27FC236}">
                <a16:creationId xmlns:a16="http://schemas.microsoft.com/office/drawing/2014/main" id="{7ABB6F58-7DA9-793C-A068-E33D98B425B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5558899" y="2429433"/>
            <a:ext cx="659287" cy="459530"/>
          </a:xfrm>
          <a:prstGeom prst="rect">
            <a:avLst/>
          </a:prstGeom>
        </p:spPr>
      </p:pic>
      <p:grpSp>
        <p:nvGrpSpPr>
          <p:cNvPr id="52" name="Group 51">
            <a:extLst>
              <a:ext uri="{FF2B5EF4-FFF2-40B4-BE49-F238E27FC236}">
                <a16:creationId xmlns:a16="http://schemas.microsoft.com/office/drawing/2014/main" id="{8756272D-AF99-62C9-C0DD-7B84D730C0BF}"/>
              </a:ext>
            </a:extLst>
          </p:cNvPr>
          <p:cNvGrpSpPr/>
          <p:nvPr/>
        </p:nvGrpSpPr>
        <p:grpSpPr>
          <a:xfrm rot="10800000">
            <a:off x="3777609" y="1557823"/>
            <a:ext cx="1066794" cy="1348207"/>
            <a:chOff x="7412689" y="3305857"/>
            <a:chExt cx="1066794" cy="1348207"/>
          </a:xfrm>
        </p:grpSpPr>
        <p:pic>
          <p:nvPicPr>
            <p:cNvPr id="53" name="Picture 52">
              <a:extLst>
                <a:ext uri="{FF2B5EF4-FFF2-40B4-BE49-F238E27FC236}">
                  <a16:creationId xmlns:a16="http://schemas.microsoft.com/office/drawing/2014/main" id="{C402FF26-07C0-2BD4-F183-2A351B79CAF8}"/>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4" name="TextBox 53">
              <a:extLst>
                <a:ext uri="{FF2B5EF4-FFF2-40B4-BE49-F238E27FC236}">
                  <a16:creationId xmlns:a16="http://schemas.microsoft.com/office/drawing/2014/main" id="{46005232-7E19-7F67-0C8E-938ECB5F2417}"/>
                </a:ext>
              </a:extLst>
            </p:cNvPr>
            <p:cNvSpPr txBox="1"/>
            <p:nvPr/>
          </p:nvSpPr>
          <p:spPr>
            <a:xfrm rot="5400000">
              <a:off x="7424929" y="3911375"/>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AMAP</a:t>
              </a:r>
            </a:p>
          </p:txBody>
        </p:sp>
      </p:grpSp>
      <p:sp>
        <p:nvSpPr>
          <p:cNvPr id="51" name="Rectangle 50">
            <a:extLst>
              <a:ext uri="{FF2B5EF4-FFF2-40B4-BE49-F238E27FC236}">
                <a16:creationId xmlns:a16="http://schemas.microsoft.com/office/drawing/2014/main" id="{D090072A-2F43-08F3-47C8-7021999EFC31}"/>
              </a:ext>
            </a:extLst>
          </p:cNvPr>
          <p:cNvSpPr/>
          <p:nvPr/>
        </p:nvSpPr>
        <p:spPr>
          <a:xfrm>
            <a:off x="4700055" y="2094424"/>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65FBA79-E8D3-349B-C057-B5AF496E93AD}"/>
              </a:ext>
            </a:extLst>
          </p:cNvPr>
          <p:cNvSpPr/>
          <p:nvPr/>
        </p:nvSpPr>
        <p:spPr>
          <a:xfrm>
            <a:off x="4700055" y="2255822"/>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965DCF-0A9B-B1FC-1C22-0F54243A7176}"/>
              </a:ext>
            </a:extLst>
          </p:cNvPr>
          <p:cNvSpPr/>
          <p:nvPr/>
        </p:nvSpPr>
        <p:spPr>
          <a:xfrm>
            <a:off x="4700055" y="1771628"/>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C2F95E-69F0-B9D5-0479-D44BD2A9462C}"/>
              </a:ext>
            </a:extLst>
          </p:cNvPr>
          <p:cNvSpPr/>
          <p:nvPr/>
        </p:nvSpPr>
        <p:spPr>
          <a:xfrm>
            <a:off x="4700055" y="1933026"/>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57ED164-9473-0775-7728-7A9615AB3522}"/>
              </a:ext>
            </a:extLst>
          </p:cNvPr>
          <p:cNvSpPr/>
          <p:nvPr/>
        </p:nvSpPr>
        <p:spPr>
          <a:xfrm>
            <a:off x="4700055" y="2417220"/>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onnector: Elbow 56">
            <a:extLst>
              <a:ext uri="{FF2B5EF4-FFF2-40B4-BE49-F238E27FC236}">
                <a16:creationId xmlns:a16="http://schemas.microsoft.com/office/drawing/2014/main" id="{28ACB119-F7C0-1978-7842-30E506BF4A2A}"/>
              </a:ext>
            </a:extLst>
          </p:cNvPr>
          <p:cNvCxnSpPr>
            <a:cxnSpLocks/>
            <a:stCxn id="49" idx="3"/>
            <a:endCxn id="39" idx="1"/>
          </p:cNvCxnSpPr>
          <p:nvPr/>
        </p:nvCxnSpPr>
        <p:spPr>
          <a:xfrm>
            <a:off x="6218186" y="2659198"/>
            <a:ext cx="270417" cy="162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7351C303-5A63-9B57-ECF8-6FD14BEBB55F}"/>
              </a:ext>
            </a:extLst>
          </p:cNvPr>
          <p:cNvSpPr/>
          <p:nvPr/>
        </p:nvSpPr>
        <p:spPr>
          <a:xfrm>
            <a:off x="4700055" y="2578618"/>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47A6CC-B8E5-B31B-C5F7-094898B8CD56}"/>
              </a:ext>
            </a:extLst>
          </p:cNvPr>
          <p:cNvSpPr/>
          <p:nvPr/>
        </p:nvSpPr>
        <p:spPr>
          <a:xfrm>
            <a:off x="4700055" y="27400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53281494-3C24-1D95-C96A-F2E3AE8AA59D}"/>
              </a:ext>
            </a:extLst>
          </p:cNvPr>
          <p:cNvCxnSpPr>
            <a:cxnSpLocks/>
            <a:stCxn id="50" idx="3"/>
          </p:cNvCxnSpPr>
          <p:nvPr/>
        </p:nvCxnSpPr>
        <p:spPr>
          <a:xfrm>
            <a:off x="4826179" y="1981820"/>
            <a:ext cx="745355" cy="544083"/>
          </a:xfrm>
          <a:prstGeom prst="bentConnector3">
            <a:avLst>
              <a:gd name="adj1" fmla="val 64806"/>
            </a:avLst>
          </a:prstGeom>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7EB4F64-6236-675D-780E-055A59007B9A}"/>
              </a:ext>
            </a:extLst>
          </p:cNvPr>
          <p:cNvCxnSpPr>
            <a:cxnSpLocks/>
            <a:stCxn id="51" idx="3"/>
            <a:endCxn id="17" idx="1"/>
          </p:cNvCxnSpPr>
          <p:nvPr/>
        </p:nvCxnSpPr>
        <p:spPr>
          <a:xfrm>
            <a:off x="4826179" y="2143218"/>
            <a:ext cx="815458" cy="42596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FB6ECE1F-8525-4107-1342-0326E0684E3F}"/>
              </a:ext>
            </a:extLst>
          </p:cNvPr>
          <p:cNvCxnSpPr>
            <a:cxnSpLocks/>
            <a:stCxn id="55" idx="3"/>
            <a:endCxn id="32" idx="1"/>
          </p:cNvCxnSpPr>
          <p:nvPr/>
        </p:nvCxnSpPr>
        <p:spPr>
          <a:xfrm>
            <a:off x="4826179" y="2304616"/>
            <a:ext cx="815458" cy="325592"/>
          </a:xfrm>
          <a:prstGeom prst="bentConnector3">
            <a:avLst>
              <a:gd name="adj1" fmla="val 42267"/>
            </a:avLst>
          </a:prstGeom>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0D369C2-FD30-062E-1FC3-1B4C322868B4}"/>
              </a:ext>
            </a:extLst>
          </p:cNvPr>
          <p:cNvCxnSpPr>
            <a:cxnSpLocks/>
            <a:stCxn id="56" idx="3"/>
            <a:endCxn id="35" idx="1"/>
          </p:cNvCxnSpPr>
          <p:nvPr/>
        </p:nvCxnSpPr>
        <p:spPr>
          <a:xfrm>
            <a:off x="4826179" y="2466014"/>
            <a:ext cx="815458" cy="225222"/>
          </a:xfrm>
          <a:prstGeom prst="bentConnector3">
            <a:avLst>
              <a:gd name="adj1" fmla="val 34533"/>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D38D1A5-558F-8D7F-D08E-55AA3F2A5115}"/>
              </a:ext>
            </a:extLst>
          </p:cNvPr>
          <p:cNvCxnSpPr>
            <a:cxnSpLocks/>
            <a:stCxn id="58" idx="3"/>
            <a:endCxn id="37" idx="1"/>
          </p:cNvCxnSpPr>
          <p:nvPr/>
        </p:nvCxnSpPr>
        <p:spPr>
          <a:xfrm>
            <a:off x="4826179" y="2627412"/>
            <a:ext cx="815458" cy="124852"/>
          </a:xfrm>
          <a:prstGeom prst="bentConnector3">
            <a:avLst>
              <a:gd name="adj1" fmla="val 26800"/>
            </a:avLst>
          </a:prstGeom>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A9BBFC08-3B3C-0837-0664-49634A028DAB}"/>
              </a:ext>
            </a:extLst>
          </p:cNvPr>
          <p:cNvCxnSpPr>
            <a:cxnSpLocks/>
            <a:stCxn id="59" idx="3"/>
          </p:cNvCxnSpPr>
          <p:nvPr/>
        </p:nvCxnSpPr>
        <p:spPr>
          <a:xfrm flipV="1">
            <a:off x="4826179" y="2780575"/>
            <a:ext cx="709818" cy="82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C9EC2-2881-E18C-3048-9149BCEA2F26}"/>
              </a:ext>
            </a:extLst>
          </p:cNvPr>
          <p:cNvGrpSpPr/>
          <p:nvPr/>
        </p:nvGrpSpPr>
        <p:grpSpPr>
          <a:xfrm>
            <a:off x="3011366" y="1661552"/>
            <a:ext cx="804041" cy="341586"/>
            <a:chOff x="2964068" y="2118755"/>
            <a:chExt cx="804041" cy="341586"/>
          </a:xfrm>
        </p:grpSpPr>
        <p:cxnSp>
          <p:nvCxnSpPr>
            <p:cNvPr id="8" name="Straight Arrow Connector 7">
              <a:extLst>
                <a:ext uri="{FF2B5EF4-FFF2-40B4-BE49-F238E27FC236}">
                  <a16:creationId xmlns:a16="http://schemas.microsoft.com/office/drawing/2014/main" id="{6D18DD7F-14FB-87EB-C847-DA0EE71970F8}"/>
                </a:ext>
              </a:extLst>
            </p:cNvPr>
            <p:cNvCxnSpPr>
              <a:cxnSpLocks/>
            </p:cNvCxnSpPr>
            <p:nvPr/>
          </p:nvCxnSpPr>
          <p:spPr>
            <a:xfrm>
              <a:off x="2964068" y="2118755"/>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73A5C3A-BD4D-00BE-7C99-3120E02E35EA}"/>
                </a:ext>
              </a:extLst>
            </p:cNvPr>
            <p:cNvCxnSpPr>
              <a:cxnSpLocks/>
            </p:cNvCxnSpPr>
            <p:nvPr/>
          </p:nvCxnSpPr>
          <p:spPr>
            <a:xfrm>
              <a:off x="2964068" y="2289548"/>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50D338-EB25-455D-081C-544AD18D1723}"/>
                </a:ext>
              </a:extLst>
            </p:cNvPr>
            <p:cNvCxnSpPr>
              <a:cxnSpLocks/>
            </p:cNvCxnSpPr>
            <p:nvPr/>
          </p:nvCxnSpPr>
          <p:spPr>
            <a:xfrm>
              <a:off x="2964068" y="2460341"/>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Left Brace 12">
            <a:extLst>
              <a:ext uri="{FF2B5EF4-FFF2-40B4-BE49-F238E27FC236}">
                <a16:creationId xmlns:a16="http://schemas.microsoft.com/office/drawing/2014/main" id="{CB0AA101-0AE5-88BD-DE2A-C583BE116781}"/>
              </a:ext>
            </a:extLst>
          </p:cNvPr>
          <p:cNvSpPr/>
          <p:nvPr/>
        </p:nvSpPr>
        <p:spPr>
          <a:xfrm>
            <a:off x="2869326" y="1633806"/>
            <a:ext cx="142040" cy="4157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53C36C44-5ABB-41C4-1B34-FFA95FCF4DFE}"/>
              </a:ext>
            </a:extLst>
          </p:cNvPr>
          <p:cNvSpPr/>
          <p:nvPr/>
        </p:nvSpPr>
        <p:spPr>
          <a:xfrm>
            <a:off x="5641637" y="2520386"/>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AA1861-1757-04DB-1819-211F57A3A381}"/>
              </a:ext>
            </a:extLst>
          </p:cNvPr>
          <p:cNvSpPr/>
          <p:nvPr/>
        </p:nvSpPr>
        <p:spPr>
          <a:xfrm>
            <a:off x="5641637" y="2581414"/>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96B721E-8A41-0569-94AF-D480EC36ACDB}"/>
              </a:ext>
            </a:extLst>
          </p:cNvPr>
          <p:cNvSpPr/>
          <p:nvPr/>
        </p:nvSpPr>
        <p:spPr>
          <a:xfrm>
            <a:off x="5641637" y="2642442"/>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54C56C9-C4C8-534E-B5F6-25D7394FC89B}"/>
              </a:ext>
            </a:extLst>
          </p:cNvPr>
          <p:cNvSpPr/>
          <p:nvPr/>
        </p:nvSpPr>
        <p:spPr>
          <a:xfrm>
            <a:off x="5641637" y="2703470"/>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hlinkClick r:id="rId5" action="ppaction://hlinksldjump"/>
            <a:extLst>
              <a:ext uri="{FF2B5EF4-FFF2-40B4-BE49-F238E27FC236}">
                <a16:creationId xmlns:a16="http://schemas.microsoft.com/office/drawing/2014/main" id="{94E15FA7-913B-5BA9-CDB0-1D49F4B5397B}"/>
              </a:ext>
            </a:extLst>
          </p:cNvPr>
          <p:cNvSpPr/>
          <p:nvPr/>
        </p:nvSpPr>
        <p:spPr>
          <a:xfrm>
            <a:off x="6488603" y="2569384"/>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~SRAM Chip En</a:t>
            </a:r>
          </a:p>
        </p:txBody>
      </p:sp>
      <p:pic>
        <p:nvPicPr>
          <p:cNvPr id="46" name="Picture 45">
            <a:extLst>
              <a:ext uri="{FF2B5EF4-FFF2-40B4-BE49-F238E27FC236}">
                <a16:creationId xmlns:a16="http://schemas.microsoft.com/office/drawing/2014/main" id="{4924968E-CCB0-89F0-4C10-F64E361C64FE}"/>
              </a:ext>
            </a:extLst>
          </p:cNvPr>
          <p:cNvPicPr>
            <a:picLocks noChangeAspect="1"/>
          </p:cNvPicPr>
          <p:nvPr/>
        </p:nvPicPr>
        <p:blipFill>
          <a:blip r:embed="rId6"/>
          <a:stretch>
            <a:fillRect/>
          </a:stretch>
        </p:blipFill>
        <p:spPr>
          <a:xfrm rot="16200000">
            <a:off x="3176835" y="4622850"/>
            <a:ext cx="1835649" cy="1463040"/>
          </a:xfrm>
          <a:prstGeom prst="rect">
            <a:avLst/>
          </a:prstGeom>
        </p:spPr>
      </p:pic>
      <p:sp>
        <p:nvSpPr>
          <p:cNvPr id="47" name="TextBox 46">
            <a:extLst>
              <a:ext uri="{FF2B5EF4-FFF2-40B4-BE49-F238E27FC236}">
                <a16:creationId xmlns:a16="http://schemas.microsoft.com/office/drawing/2014/main" id="{ADA3133B-8678-22DF-DEAD-A2CD3C0BD233}"/>
              </a:ext>
            </a:extLst>
          </p:cNvPr>
          <p:cNvSpPr txBox="1"/>
          <p:nvPr/>
        </p:nvSpPr>
        <p:spPr>
          <a:xfrm>
            <a:off x="5558899" y="2215198"/>
            <a:ext cx="636713" cy="261610"/>
          </a:xfrm>
          <a:prstGeom prst="rect">
            <a:avLst/>
          </a:prstGeom>
          <a:noFill/>
        </p:spPr>
        <p:txBody>
          <a:bodyPr wrap="none" rtlCol="0">
            <a:spAutoFit/>
          </a:bodyPr>
          <a:lstStyle/>
          <a:p>
            <a:r>
              <a:rPr lang="en-US" sz="1050" dirty="0"/>
              <a:t>74HC21</a:t>
            </a:r>
          </a:p>
        </p:txBody>
      </p:sp>
      <p:sp>
        <p:nvSpPr>
          <p:cNvPr id="48" name="TextBox 47">
            <a:extLst>
              <a:ext uri="{FF2B5EF4-FFF2-40B4-BE49-F238E27FC236}">
                <a16:creationId xmlns:a16="http://schemas.microsoft.com/office/drawing/2014/main" id="{850257A3-7BAE-7C67-56AC-890A65414FFC}"/>
              </a:ext>
            </a:extLst>
          </p:cNvPr>
          <p:cNvSpPr txBox="1"/>
          <p:nvPr/>
        </p:nvSpPr>
        <p:spPr>
          <a:xfrm>
            <a:off x="3417871" y="4212222"/>
            <a:ext cx="676788" cy="276999"/>
          </a:xfrm>
          <a:prstGeom prst="rect">
            <a:avLst/>
          </a:prstGeom>
          <a:noFill/>
        </p:spPr>
        <p:txBody>
          <a:bodyPr wrap="none" rtlCol="0">
            <a:spAutoFit/>
          </a:bodyPr>
          <a:lstStyle/>
          <a:p>
            <a:r>
              <a:rPr lang="en-US" sz="1200" dirty="0"/>
              <a:t>74HC21</a:t>
            </a:r>
          </a:p>
        </p:txBody>
      </p:sp>
      <p:sp>
        <p:nvSpPr>
          <p:cNvPr id="61" name="Rectangle 60">
            <a:hlinkClick r:id="rId7" action="ppaction://hlinksldjump"/>
            <a:extLst>
              <a:ext uri="{FF2B5EF4-FFF2-40B4-BE49-F238E27FC236}">
                <a16:creationId xmlns:a16="http://schemas.microsoft.com/office/drawing/2014/main" id="{AA16C05B-BAD8-4C18-F250-B78A72734375}"/>
              </a:ext>
            </a:extLst>
          </p:cNvPr>
          <p:cNvSpPr/>
          <p:nvPr/>
        </p:nvSpPr>
        <p:spPr>
          <a:xfrm>
            <a:off x="6488603" y="114538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dirty="0"/>
              <a:t>~EEPROM Chip En</a:t>
            </a:r>
          </a:p>
        </p:txBody>
      </p:sp>
      <p:sp>
        <p:nvSpPr>
          <p:cNvPr id="62" name="Rectangle 61">
            <a:hlinkClick r:id="rId8" action="ppaction://hlinksldjump"/>
            <a:extLst>
              <a:ext uri="{FF2B5EF4-FFF2-40B4-BE49-F238E27FC236}">
                <a16:creationId xmlns:a16="http://schemas.microsoft.com/office/drawing/2014/main" id="{27EA1135-59A4-6E31-62DA-EDD0C9FEB2B6}"/>
              </a:ext>
            </a:extLst>
          </p:cNvPr>
          <p:cNvSpPr/>
          <p:nvPr/>
        </p:nvSpPr>
        <p:spPr>
          <a:xfrm>
            <a:off x="6488603" y="344120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dirty="0"/>
              <a:t>~MMIO En</a:t>
            </a:r>
          </a:p>
        </p:txBody>
      </p:sp>
      <p:sp>
        <p:nvSpPr>
          <p:cNvPr id="3" name="Rectangle 2">
            <a:extLst>
              <a:ext uri="{FF2B5EF4-FFF2-40B4-BE49-F238E27FC236}">
                <a16:creationId xmlns:a16="http://schemas.microsoft.com/office/drawing/2014/main" id="{0685F77A-17A1-5151-3A78-7E29FC2A8DFC}"/>
              </a:ext>
            </a:extLst>
          </p:cNvPr>
          <p:cNvSpPr/>
          <p:nvPr/>
        </p:nvSpPr>
        <p:spPr>
          <a:xfrm>
            <a:off x="1317680" y="1077870"/>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4" name="Arrow: Right 13">
            <a:extLst>
              <a:ext uri="{FF2B5EF4-FFF2-40B4-BE49-F238E27FC236}">
                <a16:creationId xmlns:a16="http://schemas.microsoft.com/office/drawing/2014/main" id="{2E02728F-F3AA-8C0E-94D9-89103A605EB6}"/>
              </a:ext>
            </a:extLst>
          </p:cNvPr>
          <p:cNvSpPr/>
          <p:nvPr/>
        </p:nvSpPr>
        <p:spPr>
          <a:xfrm>
            <a:off x="1610155" y="1656634"/>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A15..A13</a:t>
            </a:r>
          </a:p>
        </p:txBody>
      </p:sp>
    </p:spTree>
    <p:extLst>
      <p:ext uri="{BB962C8B-B14F-4D97-AF65-F5344CB8AC3E}">
        <p14:creationId xmlns:p14="http://schemas.microsoft.com/office/powerpoint/2010/main" val="1956831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8522143"/>
              </p:ext>
            </p:extLst>
          </p:nvPr>
        </p:nvGraphicFramePr>
        <p:xfrm>
          <a:off x="4716582" y="742462"/>
          <a:ext cx="5638801" cy="3876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0001_0010 = 0x12</a:t>
                      </a:r>
                    </a:p>
                  </a:txBody>
                  <a:tcPr/>
                </a:tc>
                <a:tc>
                  <a:txBody>
                    <a:bodyPr/>
                    <a:lstStyle/>
                    <a:p>
                      <a:pPr algn="l"/>
                      <a:r>
                        <a:rPr lang="en-US" dirty="0"/>
                        <a:t>Load Rs1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0001_1001 = 0x19</a:t>
                      </a:r>
                    </a:p>
                  </a:txBody>
                  <a:tcPr/>
                </a:tc>
                <a:tc>
                  <a:txBody>
                    <a:bodyPr/>
                    <a:lstStyle/>
                    <a:p>
                      <a:pPr algn="l"/>
                      <a:r>
                        <a:rPr lang="en-US" dirty="0"/>
                        <a:t>Load Rs2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0000_0100 = 0x04</a:t>
                      </a:r>
                    </a:p>
                  </a:txBody>
                  <a:tcPr/>
                </a:tc>
                <a:tc>
                  <a:txBody>
                    <a:bodyPr/>
                    <a:lstStyle/>
                    <a:p>
                      <a:pPr algn="l"/>
                      <a:r>
                        <a:rPr lang="en-US" dirty="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r>
                        <a:rPr lang="en-US" dirty="0"/>
                        <a:t>1000_0000 = 0x80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Rs2</a:t>
                      </a:r>
                    </a:p>
                  </a:txBody>
                  <a:tcPr/>
                </a:tc>
                <a:tc>
                  <a:txBody>
                    <a:bodyPr/>
                    <a:lstStyle/>
                    <a:p>
                      <a:pPr algn="ctr"/>
                      <a:r>
                        <a:rPr lang="en-US" dirty="0"/>
                        <a:t>Rs1</a:t>
                      </a:r>
                    </a:p>
                  </a:txBody>
                  <a:tcPr/>
                </a:tc>
                <a:tc>
                  <a:txBody>
                    <a:bodyPr/>
                    <a:lstStyle/>
                    <a:p>
                      <a:pPr algn="ctr"/>
                      <a:r>
                        <a:rPr lang="en-US" dirty="0"/>
                        <a:t>S2 S1 S0 SF (Function </a:t>
                      </a:r>
                      <a:r>
                        <a:rPr lang="en-US" dirty="0" err="1"/>
                        <a:t>sel</a:t>
                      </a:r>
                      <a:r>
                        <a:rPr lang="en-US"/>
                        <a:t>)</a:t>
                      </a:r>
                      <a:endParaRPr lang="en-US" dirty="0"/>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60</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dirty="0"/>
              <a:t>Micro-Instructions Control: Test (10010)</a:t>
            </a:r>
          </a:p>
        </p:txBody>
      </p:sp>
    </p:spTree>
    <p:extLst>
      <p:ext uri="{BB962C8B-B14F-4D97-AF65-F5344CB8AC3E}">
        <p14:creationId xmlns:p14="http://schemas.microsoft.com/office/powerpoint/2010/main" val="83468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686676296"/>
              </p:ext>
            </p:extLst>
          </p:nvPr>
        </p:nvGraphicFramePr>
        <p:xfrm>
          <a:off x="4716582" y="742462"/>
          <a:ext cx="5638801" cy="38709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10_0000_0001_0010 = 0x2012</a:t>
                      </a:r>
                    </a:p>
                  </a:txBody>
                  <a:tcPr/>
                </a:tc>
                <a:tc>
                  <a:txBody>
                    <a:bodyPr/>
                    <a:lstStyle/>
                    <a:p>
                      <a:pPr algn="l"/>
                      <a:r>
                        <a:rPr lang="en-US" dirty="0"/>
                        <a:t>Load Rd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0100_0001 = 0x0041</a:t>
                      </a:r>
                    </a:p>
                  </a:txBody>
                  <a:tcPr/>
                </a:tc>
                <a:tc>
                  <a:txBody>
                    <a:bodyPr/>
                    <a:lstStyle/>
                    <a:p>
                      <a:pPr algn="l"/>
                      <a:r>
                        <a:rPr lang="en-US" dirty="0"/>
                        <a:t>Load 4 bit </a:t>
                      </a:r>
                      <a:r>
                        <a:rPr lang="en-US" dirty="0" err="1"/>
                        <a:t>imm</a:t>
                      </a:r>
                      <a:r>
                        <a:rPr lang="en-US" dirty="0"/>
                        <a:t>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0000_0100 = 0x00</a:t>
                      </a:r>
                      <a:r>
                        <a:rPr lang="en-US" dirty="0"/>
                        <a:t>0</a:t>
                      </a:r>
                      <a:r>
                        <a:rPr lang="en-US"/>
                        <a:t>4</a:t>
                      </a:r>
                      <a:endParaRPr lang="en-US" dirty="0"/>
                    </a:p>
                  </a:txBody>
                  <a:tcPr/>
                </a:tc>
                <a:tc>
                  <a:txBody>
                    <a:bodyPr/>
                    <a:lstStyle/>
                    <a:p>
                      <a:pPr algn="l"/>
                      <a:r>
                        <a:rPr lang="en-US" dirty="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1000_0000 = 0x80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1859146">
                  <a:extLst>
                    <a:ext uri="{9D8B030D-6E8A-4147-A177-3AD203B41FA5}">
                      <a16:colId xmlns:a16="http://schemas.microsoft.com/office/drawing/2014/main" val="950391025"/>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4-bit </a:t>
                      </a:r>
                      <a:r>
                        <a:rPr lang="en-US" dirty="0" err="1"/>
                        <a:t>imm</a:t>
                      </a:r>
                      <a:r>
                        <a:rPr lang="en-US" dirty="0"/>
                        <a:t>.</a:t>
                      </a:r>
                    </a:p>
                  </a:txBody>
                  <a:tcPr/>
                </a:tc>
                <a:tc>
                  <a:txBody>
                    <a:bodyPr/>
                    <a:lstStyle/>
                    <a:p>
                      <a:pPr algn="ctr"/>
                      <a:r>
                        <a:rPr lang="en-US" dirty="0"/>
                        <a:t>S2 S1 S0 SF (Function </a:t>
                      </a:r>
                      <a:r>
                        <a:rPr lang="en-US" dirty="0" err="1"/>
                        <a:t>sel</a:t>
                      </a:r>
                      <a:r>
                        <a:rPr lang="en-US" dirty="0"/>
                        <a:t>)</a:t>
                      </a:r>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4" y="4958332"/>
            <a:ext cx="2945037" cy="523220"/>
          </a:xfrm>
          <a:prstGeom prst="rect">
            <a:avLst/>
          </a:prstGeom>
          <a:noFill/>
        </p:spPr>
        <p:txBody>
          <a:bodyPr wrap="none" rtlCol="0">
            <a:spAutoFit/>
          </a:bodyPr>
          <a:lstStyle/>
          <a:p>
            <a:r>
              <a:rPr lang="en-US" sz="2800" b="0">
                <a:solidFill>
                  <a:srgbClr val="00B050"/>
                </a:solidFill>
                <a:effectLst/>
                <a:latin typeface="Consolas" panose="020B0609020204030204" pitchFamily="49" charset="0"/>
              </a:rPr>
              <a:t> TST </a:t>
            </a:r>
            <a:r>
              <a:rPr lang="en-US" sz="2800" b="0" dirty="0">
                <a:solidFill>
                  <a:srgbClr val="00B050"/>
                </a:solidFill>
                <a:effectLst/>
                <a:latin typeface="Consolas" panose="020B0609020204030204" pitchFamily="49" charset="0"/>
              </a:rPr>
              <a:t>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61</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dirty="0"/>
              <a:t>Micro-Instructions Control: Test immediate (10011)</a:t>
            </a:r>
          </a:p>
        </p:txBody>
      </p:sp>
    </p:spTree>
    <p:extLst>
      <p:ext uri="{BB962C8B-B14F-4D97-AF65-F5344CB8AC3E}">
        <p14:creationId xmlns:p14="http://schemas.microsoft.com/office/powerpoint/2010/main" val="164181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xfrm>
            <a:off x="1675656" y="-327547"/>
            <a:ext cx="9144000" cy="879783"/>
          </a:xfrm>
          <a:prstGeom prst="rect">
            <a:avLst/>
          </a:prstGeom>
        </p:spPr>
        <p:txBody>
          <a:bodyPr/>
          <a:lstStyle/>
          <a:p>
            <a:r>
              <a:rPr lang="en-US" sz="4000" dirty="0"/>
              <a:t>ALU</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134093370"/>
              </p:ext>
            </p:extLst>
          </p:nvPr>
        </p:nvGraphicFramePr>
        <p:xfrm>
          <a:off x="2506625" y="462019"/>
          <a:ext cx="8128000" cy="3566160"/>
        </p:xfrm>
        <a:graphic>
          <a:graphicData uri="http://schemas.openxmlformats.org/drawingml/2006/table">
            <a:tbl>
              <a:tblPr firstRow="1" bandRow="1">
                <a:tableStyleId>{5C22544A-7EE6-4342-B048-85BDC9FD1C3A}</a:tableStyleId>
              </a:tblPr>
              <a:tblGrid>
                <a:gridCol w="1278908">
                  <a:extLst>
                    <a:ext uri="{9D8B030D-6E8A-4147-A177-3AD203B41FA5}">
                      <a16:colId xmlns:a16="http://schemas.microsoft.com/office/drawing/2014/main" val="321351132"/>
                    </a:ext>
                  </a:extLst>
                </a:gridCol>
                <a:gridCol w="1785464">
                  <a:extLst>
                    <a:ext uri="{9D8B030D-6E8A-4147-A177-3AD203B41FA5}">
                      <a16:colId xmlns:a16="http://schemas.microsoft.com/office/drawing/2014/main" val="947167074"/>
                    </a:ext>
                  </a:extLst>
                </a:gridCol>
                <a:gridCol w="1812428">
                  <a:extLst>
                    <a:ext uri="{9D8B030D-6E8A-4147-A177-3AD203B41FA5}">
                      <a16:colId xmlns:a16="http://schemas.microsoft.com/office/drawing/2014/main" val="3038520054"/>
                    </a:ext>
                  </a:extLst>
                </a:gridCol>
                <a:gridCol w="1625600">
                  <a:extLst>
                    <a:ext uri="{9D8B030D-6E8A-4147-A177-3AD203B41FA5}">
                      <a16:colId xmlns:a16="http://schemas.microsoft.com/office/drawing/2014/main" val="3358223032"/>
                    </a:ext>
                  </a:extLst>
                </a:gridCol>
                <a:gridCol w="1625600">
                  <a:extLst>
                    <a:ext uri="{9D8B030D-6E8A-4147-A177-3AD203B41FA5}">
                      <a16:colId xmlns:a16="http://schemas.microsoft.com/office/drawing/2014/main" val="2745844693"/>
                    </a:ext>
                  </a:extLst>
                </a:gridCol>
              </a:tblGrid>
              <a:tr h="312657">
                <a:tc>
                  <a:txBody>
                    <a:bodyPr/>
                    <a:lstStyle/>
                    <a:p>
                      <a:pPr algn="ctr"/>
                      <a:r>
                        <a:rPr lang="en-US" dirty="0"/>
                        <a:t>Op Select</a:t>
                      </a:r>
                    </a:p>
                  </a:txBody>
                  <a:tcPr/>
                </a:tc>
                <a:tc>
                  <a:txBody>
                    <a:bodyPr/>
                    <a:lstStyle/>
                    <a:p>
                      <a:pPr algn="ctr"/>
                      <a:r>
                        <a:rPr lang="en-US" dirty="0"/>
                        <a:t>Special </a:t>
                      </a:r>
                      <a:r>
                        <a:rPr lang="en-US" dirty="0" err="1"/>
                        <a:t>Func</a:t>
                      </a:r>
                      <a:r>
                        <a:rPr lang="en-US" dirty="0"/>
                        <a:t>. =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Special </a:t>
                      </a:r>
                      <a:r>
                        <a:rPr lang="en-US" dirty="0" err="1"/>
                        <a:t>Func</a:t>
                      </a:r>
                      <a:r>
                        <a:rPr lang="en-US" dirty="0"/>
                        <a:t>. = 1</a:t>
                      </a:r>
                    </a:p>
                  </a:txBody>
                  <a:tcPr/>
                </a:tc>
                <a:tc>
                  <a:txBody>
                    <a:bodyPr/>
                    <a:lstStyle/>
                    <a:p>
                      <a:pPr algn="ctr"/>
                      <a:r>
                        <a:rPr lang="en-US" dirty="0"/>
                        <a:t>Flag in</a:t>
                      </a:r>
                    </a:p>
                  </a:txBody>
                  <a:tcPr/>
                </a:tc>
                <a:tc>
                  <a:txBody>
                    <a:bodyPr/>
                    <a:lstStyle/>
                    <a:p>
                      <a:pPr algn="ctr"/>
                      <a:r>
                        <a:rPr lang="en-US" dirty="0"/>
                        <a:t>Flags Out</a:t>
                      </a:r>
                    </a:p>
                  </a:txBody>
                  <a:tcPr/>
                </a:tc>
                <a:extLst>
                  <a:ext uri="{0D108BD9-81ED-4DB2-BD59-A6C34878D82A}">
                    <a16:rowId xmlns:a16="http://schemas.microsoft.com/office/drawing/2014/main" val="1172704005"/>
                  </a:ext>
                </a:extLst>
              </a:tr>
              <a:tr h="312657">
                <a:tc>
                  <a:txBody>
                    <a:bodyPr/>
                    <a:lstStyle/>
                    <a:p>
                      <a:pPr algn="ctr"/>
                      <a:r>
                        <a:rPr lang="en-US" dirty="0"/>
                        <a:t>0</a:t>
                      </a:r>
                    </a:p>
                  </a:txBody>
                  <a:tcPr/>
                </a:tc>
                <a:tc>
                  <a:txBody>
                    <a:bodyPr/>
                    <a:lstStyle/>
                    <a:p>
                      <a:pPr algn="ctr"/>
                      <a:r>
                        <a:rPr lang="en-US" dirty="0"/>
                        <a:t>A OR 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 OR B</a:t>
                      </a:r>
                    </a:p>
                  </a:txBody>
                  <a:tcPr/>
                </a:tc>
                <a:tc>
                  <a:txBody>
                    <a:bodyPr/>
                    <a:lstStyle/>
                    <a:p>
                      <a:pPr algn="ctr"/>
                      <a:r>
                        <a:rPr lang="en-US" dirty="0"/>
                        <a:t>-</a:t>
                      </a:r>
                    </a:p>
                  </a:txBody>
                  <a:tcPr/>
                </a:tc>
                <a:tc>
                  <a:txBody>
                    <a:bodyPr/>
                    <a:lstStyle/>
                    <a:p>
                      <a:pPr algn="ctr"/>
                      <a:r>
                        <a:rPr lang="en-US" dirty="0"/>
                        <a:t>Z, N</a:t>
                      </a:r>
                    </a:p>
                  </a:txBody>
                  <a:tcPr/>
                </a:tc>
                <a:extLst>
                  <a:ext uri="{0D108BD9-81ED-4DB2-BD59-A6C34878D82A}">
                    <a16:rowId xmlns:a16="http://schemas.microsoft.com/office/drawing/2014/main" val="3310631083"/>
                  </a:ext>
                </a:extLst>
              </a:tr>
              <a:tr h="312657">
                <a:tc>
                  <a:txBody>
                    <a:bodyPr/>
                    <a:lstStyle/>
                    <a:p>
                      <a:pPr algn="ctr"/>
                      <a:r>
                        <a:rPr lang="en-US" dirty="0"/>
                        <a:t>1</a:t>
                      </a:r>
                    </a:p>
                  </a:txBody>
                  <a:tcPr/>
                </a:tc>
                <a:tc>
                  <a:txBody>
                    <a:bodyPr/>
                    <a:lstStyle/>
                    <a:p>
                      <a:pPr algn="ctr"/>
                      <a:r>
                        <a:rPr lang="en-US" dirty="0"/>
                        <a:t>A AND B</a:t>
                      </a:r>
                    </a:p>
                  </a:txBody>
                  <a:tcPr/>
                </a:tc>
                <a:tc>
                  <a:txBody>
                    <a:bodyPr/>
                    <a:lstStyle/>
                    <a:p>
                      <a:pPr algn="ctr"/>
                      <a:r>
                        <a:rPr lang="en-US" dirty="0"/>
                        <a:t>A AND B</a:t>
                      </a:r>
                    </a:p>
                  </a:txBody>
                  <a:tcPr/>
                </a:tc>
                <a:tc>
                  <a:txBody>
                    <a:bodyPr/>
                    <a:lstStyle/>
                    <a:p>
                      <a:pPr algn="ctr"/>
                      <a:r>
                        <a:rPr lang="en-US" dirty="0"/>
                        <a:t>-</a:t>
                      </a:r>
                    </a:p>
                  </a:txBody>
                  <a:tcPr/>
                </a:tc>
                <a:tc>
                  <a:txBody>
                    <a:bodyPr/>
                    <a:lstStyle/>
                    <a:p>
                      <a:pPr algn="ctr"/>
                      <a:r>
                        <a:rPr lang="en-US" dirty="0"/>
                        <a:t>Z, N</a:t>
                      </a:r>
                    </a:p>
                  </a:txBody>
                  <a:tcPr/>
                </a:tc>
                <a:extLst>
                  <a:ext uri="{0D108BD9-81ED-4DB2-BD59-A6C34878D82A}">
                    <a16:rowId xmlns:a16="http://schemas.microsoft.com/office/drawing/2014/main" val="3738173850"/>
                  </a:ext>
                </a:extLst>
              </a:tr>
              <a:tr h="312657">
                <a:tc>
                  <a:txBody>
                    <a:bodyPr/>
                    <a:lstStyle/>
                    <a:p>
                      <a:pPr algn="ctr"/>
                      <a:r>
                        <a:rPr lang="en-US" dirty="0"/>
                        <a:t>2</a:t>
                      </a:r>
                    </a:p>
                  </a:txBody>
                  <a:tcPr/>
                </a:tc>
                <a:tc>
                  <a:txBody>
                    <a:bodyPr/>
                    <a:lstStyle/>
                    <a:p>
                      <a:pPr algn="ctr"/>
                      <a:r>
                        <a:rPr lang="en-US" dirty="0"/>
                        <a:t>B</a:t>
                      </a:r>
                    </a:p>
                  </a:txBody>
                  <a:tcPr/>
                </a:tc>
                <a:tc>
                  <a:txBody>
                    <a:bodyPr/>
                    <a:lstStyle/>
                    <a:p>
                      <a:pPr algn="ctr"/>
                      <a:r>
                        <a:rPr lang="en-US" dirty="0"/>
                        <a:t>~B</a:t>
                      </a:r>
                    </a:p>
                  </a:txBody>
                  <a:tcPr/>
                </a:tc>
                <a:tc>
                  <a:txBody>
                    <a:bodyPr/>
                    <a:lstStyle/>
                    <a:p>
                      <a:pPr algn="ctr"/>
                      <a:r>
                        <a:rPr lang="en-US" dirty="0"/>
                        <a:t>-</a:t>
                      </a:r>
                    </a:p>
                  </a:txBody>
                  <a:tcPr/>
                </a:tc>
                <a:tc>
                  <a:txBody>
                    <a:bodyPr/>
                    <a:lstStyle/>
                    <a:p>
                      <a:pPr algn="ctr"/>
                      <a:r>
                        <a:rPr lang="en-US" dirty="0"/>
                        <a:t>Z, N</a:t>
                      </a:r>
                    </a:p>
                  </a:txBody>
                  <a:tcPr/>
                </a:tc>
                <a:extLst>
                  <a:ext uri="{0D108BD9-81ED-4DB2-BD59-A6C34878D82A}">
                    <a16:rowId xmlns:a16="http://schemas.microsoft.com/office/drawing/2014/main" val="1360638868"/>
                  </a:ext>
                </a:extLst>
              </a:tr>
              <a:tr h="312657">
                <a:tc>
                  <a:txBody>
                    <a:bodyPr/>
                    <a:lstStyle/>
                    <a:p>
                      <a:pPr algn="ctr"/>
                      <a:r>
                        <a:rPr lang="en-US" dirty="0"/>
                        <a:t>3</a:t>
                      </a:r>
                    </a:p>
                  </a:txBody>
                  <a:tcPr/>
                </a:tc>
                <a:tc>
                  <a:txBody>
                    <a:bodyPr/>
                    <a:lstStyle/>
                    <a:p>
                      <a:pPr algn="ctr"/>
                      <a:r>
                        <a:rPr lang="en-US" dirty="0"/>
                        <a:t>A + B</a:t>
                      </a:r>
                    </a:p>
                  </a:txBody>
                  <a:tcPr/>
                </a:tc>
                <a:tc>
                  <a:txBody>
                    <a:bodyPr/>
                    <a:lstStyle/>
                    <a:p>
                      <a:pPr algn="ctr"/>
                      <a:r>
                        <a:rPr lang="en-US" dirty="0"/>
                        <a:t>A – B</a:t>
                      </a:r>
                    </a:p>
                  </a:txBody>
                  <a:tcPr/>
                </a:tc>
                <a:tc>
                  <a:txBody>
                    <a:bodyPr/>
                    <a:lstStyle/>
                    <a:p>
                      <a:pPr algn="ctr"/>
                      <a:r>
                        <a:rPr lang="en-US" dirty="0"/>
                        <a:t>- </a:t>
                      </a:r>
                    </a:p>
                  </a:txBody>
                  <a:tcPr/>
                </a:tc>
                <a:tc>
                  <a:txBody>
                    <a:bodyPr/>
                    <a:lstStyle/>
                    <a:p>
                      <a:pPr algn="ctr"/>
                      <a:r>
                        <a:rPr lang="en-US" dirty="0"/>
                        <a:t>Z, N, Co</a:t>
                      </a:r>
                    </a:p>
                  </a:txBody>
                  <a:tcPr/>
                </a:tc>
                <a:extLst>
                  <a:ext uri="{0D108BD9-81ED-4DB2-BD59-A6C34878D82A}">
                    <a16:rowId xmlns:a16="http://schemas.microsoft.com/office/drawing/2014/main" val="4155580310"/>
                  </a:ext>
                </a:extLst>
              </a:tr>
              <a:tr h="539654">
                <a:tc>
                  <a:txBody>
                    <a:bodyPr/>
                    <a:lstStyle/>
                    <a:p>
                      <a:pPr algn="ctr"/>
                      <a:r>
                        <a:rPr lang="en-US" dirty="0"/>
                        <a:t>4</a:t>
                      </a:r>
                    </a:p>
                  </a:txBody>
                  <a:tcPr/>
                </a:tc>
                <a:tc>
                  <a:txBody>
                    <a:bodyPr/>
                    <a:lstStyle/>
                    <a:p>
                      <a:pPr algn="ctr"/>
                      <a:r>
                        <a:rPr lang="en-US" dirty="0"/>
                        <a:t>Shift Left A </a:t>
                      </a:r>
                    </a:p>
                    <a:p>
                      <a:pPr algn="ctr"/>
                      <a:r>
                        <a:rPr lang="en-US" dirty="0"/>
                        <a:t>A[0]=0</a:t>
                      </a:r>
                    </a:p>
                  </a:txBody>
                  <a:tcPr/>
                </a:tc>
                <a:tc>
                  <a:txBody>
                    <a:bodyPr/>
                    <a:lstStyle/>
                    <a:p>
                      <a:pPr algn="ctr"/>
                      <a:r>
                        <a:rPr lang="en-US" dirty="0"/>
                        <a:t>Rotate left A</a:t>
                      </a:r>
                    </a:p>
                    <a:p>
                      <a:pPr algn="ctr"/>
                      <a:r>
                        <a:rPr lang="en-US" dirty="0"/>
                        <a:t>A[0]=</a:t>
                      </a:r>
                      <a:r>
                        <a:rPr lang="en-US" dirty="0" err="1"/>
                        <a:t>Cin</a:t>
                      </a:r>
                      <a:r>
                        <a:rPr lang="en-US" dirty="0"/>
                        <a:t> </a:t>
                      </a:r>
                    </a:p>
                  </a:txBody>
                  <a:tcPr/>
                </a:tc>
                <a:tc>
                  <a:txBody>
                    <a:bodyPr/>
                    <a:lstStyle/>
                    <a:p>
                      <a:pPr algn="ctr"/>
                      <a:r>
                        <a:rPr lang="en-US" dirty="0" err="1"/>
                        <a:t>Cin</a:t>
                      </a:r>
                      <a:r>
                        <a:rPr lang="en-US" dirty="0"/>
                        <a:t> (Rotate)</a:t>
                      </a:r>
                    </a:p>
                  </a:txBody>
                  <a:tcPr/>
                </a:tc>
                <a:tc>
                  <a:txBody>
                    <a:bodyPr/>
                    <a:lstStyle/>
                    <a:p>
                      <a:pPr algn="ctr"/>
                      <a:r>
                        <a:rPr lang="en-US" dirty="0"/>
                        <a:t>Z, N=A[6], Co=A[7]</a:t>
                      </a:r>
                    </a:p>
                  </a:txBody>
                  <a:tcPr/>
                </a:tc>
                <a:extLst>
                  <a:ext uri="{0D108BD9-81ED-4DB2-BD59-A6C34878D82A}">
                    <a16:rowId xmlns:a16="http://schemas.microsoft.com/office/drawing/2014/main" val="2712813175"/>
                  </a:ext>
                </a:extLst>
              </a:tr>
              <a:tr h="312657">
                <a:tc>
                  <a:txBody>
                    <a:bodyPr/>
                    <a:lstStyle/>
                    <a:p>
                      <a:pPr algn="ctr"/>
                      <a:r>
                        <a:rPr lang="en-US" dirty="0"/>
                        <a:t>5</a:t>
                      </a:r>
                    </a:p>
                  </a:txBody>
                  <a:tcPr/>
                </a:tc>
                <a:tc>
                  <a:txBody>
                    <a:bodyPr/>
                    <a:lstStyle/>
                    <a:p>
                      <a:pPr algn="ctr"/>
                      <a:r>
                        <a:rPr lang="en-US" dirty="0"/>
                        <a:t>Shift Right A</a:t>
                      </a:r>
                    </a:p>
                  </a:txBody>
                  <a:tcPr/>
                </a:tc>
                <a:tc>
                  <a:txBody>
                    <a:bodyPr/>
                    <a:lstStyle/>
                    <a:p>
                      <a:pPr algn="ctr"/>
                      <a:r>
                        <a:rPr lang="en-US" dirty="0"/>
                        <a:t>Arithmetic S.R. A</a:t>
                      </a:r>
                    </a:p>
                  </a:txBody>
                  <a:tcPr/>
                </a:tc>
                <a:tc>
                  <a:txBody>
                    <a:bodyPr/>
                    <a:lstStyle/>
                    <a:p>
                      <a:pPr algn="ct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Z, N, Co=A[0]</a:t>
                      </a:r>
                    </a:p>
                  </a:txBody>
                  <a:tcPr/>
                </a:tc>
                <a:extLst>
                  <a:ext uri="{0D108BD9-81ED-4DB2-BD59-A6C34878D82A}">
                    <a16:rowId xmlns:a16="http://schemas.microsoft.com/office/drawing/2014/main" val="442150718"/>
                  </a:ext>
                </a:extLst>
              </a:tr>
              <a:tr h="312657">
                <a:tc>
                  <a:txBody>
                    <a:bodyPr/>
                    <a:lstStyle/>
                    <a:p>
                      <a:pPr algn="ctr"/>
                      <a:r>
                        <a:rPr lang="en-US" dirty="0"/>
                        <a:t>6</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615310716"/>
                  </a:ext>
                </a:extLst>
              </a:tr>
              <a:tr h="312657">
                <a:tc>
                  <a:txBody>
                    <a:bodyPr/>
                    <a:lstStyle/>
                    <a:p>
                      <a:pPr algn="ctr"/>
                      <a:r>
                        <a:rPr lang="en-US" dirty="0"/>
                        <a:t>7</a:t>
                      </a:r>
                    </a:p>
                  </a:txBody>
                  <a:tcPr/>
                </a:tc>
                <a:tc>
                  <a:txBody>
                    <a:bodyPr/>
                    <a:lstStyle/>
                    <a:p>
                      <a:pPr algn="ctr"/>
                      <a:r>
                        <a:rPr lang="en-US" dirty="0">
                          <a:solidFill>
                            <a:srgbClr val="FF0000"/>
                          </a:solidFill>
                        </a:rPr>
                        <a:t> </a:t>
                      </a:r>
                    </a:p>
                  </a:txBody>
                  <a:tcPr/>
                </a:tc>
                <a:tc>
                  <a:txBody>
                    <a:bodyPr/>
                    <a:lstStyle/>
                    <a:p>
                      <a:pPr algn="ctr"/>
                      <a:r>
                        <a:rPr lang="en-US" dirty="0">
                          <a:solidFill>
                            <a:srgbClr val="FF0000"/>
                          </a:solidFill>
                        </a:rPr>
                        <a:t> </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1"/>
            <a:ext cx="4106958" cy="646331"/>
          </a:xfrm>
          <a:prstGeom prst="rect">
            <a:avLst/>
          </a:prstGeom>
          <a:noFill/>
        </p:spPr>
        <p:txBody>
          <a:bodyPr wrap="none" rtlCol="0">
            <a:spAutoFit/>
          </a:bodyPr>
          <a:lstStyle/>
          <a:p>
            <a:r>
              <a:rPr lang="en-US" dirty="0"/>
              <a:t>Proposals for the additional operations</a:t>
            </a:r>
          </a:p>
          <a:p>
            <a:pPr marL="285750" indent="-285750">
              <a:buFont typeface="Arial" panose="020B0604020202020204" pitchFamily="34" charset="0"/>
              <a:buChar char="•"/>
            </a:pPr>
            <a:r>
              <a:rPr lang="en-US" dirty="0"/>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3699430891"/>
              </p:ext>
            </p:extLst>
          </p:nvPr>
        </p:nvGraphicFramePr>
        <p:xfrm>
          <a:off x="700585" y="4114800"/>
          <a:ext cx="10608860" cy="100584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60907">
                <a:tc>
                  <a:txBody>
                    <a:bodyPr/>
                    <a:lstStyle/>
                    <a:p>
                      <a:r>
                        <a:rPr lang="en-US" dirty="0"/>
                        <a:t>Proposal</a:t>
                      </a:r>
                    </a:p>
                  </a:txBody>
                  <a:tcPr/>
                </a:tc>
                <a:tc>
                  <a:txBody>
                    <a:bodyPr/>
                    <a:lstStyle/>
                    <a:p>
                      <a:r>
                        <a:rPr lang="en-US" dirty="0"/>
                        <a:t># of IC slots </a:t>
                      </a:r>
                    </a:p>
                  </a:txBody>
                  <a:tcPr/>
                </a:tc>
                <a:tc>
                  <a:txBody>
                    <a:bodyPr/>
                    <a:lstStyle/>
                    <a:p>
                      <a:r>
                        <a:rPr lang="en-US" dirty="0"/>
                        <a:t>Description</a:t>
                      </a:r>
                    </a:p>
                  </a:txBody>
                  <a:tcPr/>
                </a:tc>
                <a:tc>
                  <a:txBody>
                    <a:bodyPr/>
                    <a:lstStyle/>
                    <a:p>
                      <a:r>
                        <a:rPr lang="en-US" dirty="0"/>
                        <a:t>Op Code </a:t>
                      </a:r>
                    </a:p>
                  </a:txBody>
                  <a:tcPr/>
                </a:tc>
                <a:extLst>
                  <a:ext uri="{0D108BD9-81ED-4DB2-BD59-A6C34878D82A}">
                    <a16:rowId xmlns:a16="http://schemas.microsoft.com/office/drawing/2014/main" val="381336539"/>
                  </a:ext>
                </a:extLst>
              </a:tr>
              <a:tr h="456588">
                <a:tc>
                  <a:txBody>
                    <a:bodyPr/>
                    <a:lstStyle/>
                    <a:p>
                      <a:r>
                        <a:rPr lang="en-US" dirty="0"/>
                        <a:t>Move A, B Regs</a:t>
                      </a:r>
                    </a:p>
                  </a:txBody>
                  <a:tcPr/>
                </a:tc>
                <a:tc>
                  <a:txBody>
                    <a:bodyPr/>
                    <a:lstStyle/>
                    <a:p>
                      <a:r>
                        <a:rPr lang="en-US" dirty="0"/>
                        <a:t>4x 74LS161</a:t>
                      </a:r>
                    </a:p>
                  </a:txBody>
                  <a:tcPr/>
                </a:tc>
                <a:tc>
                  <a:txBody>
                    <a:bodyPr/>
                    <a:lstStyle/>
                    <a:p>
                      <a:r>
                        <a:rPr lang="en-US" dirty="0"/>
                        <a:t>Reduce interface to one data bus instead of three (A, B,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change</a:t>
                      </a:r>
                    </a:p>
                    <a:p>
                      <a:endParaRPr lang="en-US" dirty="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835D47DE-514D-78A0-0119-54F7AA75EAD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8" name="Slide Number Placeholder 4">
            <a:extLst>
              <a:ext uri="{FF2B5EF4-FFF2-40B4-BE49-F238E27FC236}">
                <a16:creationId xmlns:a16="http://schemas.microsoft.com/office/drawing/2014/main" id="{37567F40-BB2F-3341-2D49-EEC169B0C35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62</a:t>
            </a:fld>
            <a:endParaRPr lang="en-US" b="1" dirty="0">
              <a:solidFill>
                <a:schemeClr val="bg1"/>
              </a:solidFill>
            </a:endParaRPr>
          </a:p>
        </p:txBody>
      </p:sp>
    </p:spTree>
    <p:extLst>
      <p:ext uri="{BB962C8B-B14F-4D97-AF65-F5344CB8AC3E}">
        <p14:creationId xmlns:p14="http://schemas.microsoft.com/office/powerpoint/2010/main" val="237300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0"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2"/>
          <a:stretch>
            <a:fillRect/>
          </a:stretch>
        </p:blipFill>
        <p:spPr>
          <a:xfrm>
            <a:off x="5115139" y="1164151"/>
            <a:ext cx="6169159" cy="4350977"/>
          </a:xfrm>
          <a:prstGeom prst="rect">
            <a:avLst/>
          </a:prstGeom>
        </p:spPr>
      </p:pic>
    </p:spTree>
    <p:extLst>
      <p:ext uri="{BB962C8B-B14F-4D97-AF65-F5344CB8AC3E}">
        <p14:creationId xmlns:p14="http://schemas.microsoft.com/office/powerpoint/2010/main" val="41951059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FC5277A0-8A5D-9A0E-3FCE-7E4294246997}"/>
              </a:ext>
            </a:extLst>
          </p:cNvPr>
          <p:cNvPicPr>
            <a:picLocks noChangeAspect="1"/>
          </p:cNvPicPr>
          <p:nvPr/>
        </p:nvPicPr>
        <p:blipFill rotWithShape="1">
          <a:blip r:embed="rId3">
            <a:extLst>
              <a:ext uri="{28A0092B-C50C-407E-A947-70E740481C1C}">
                <a14:useLocalDpi xmlns:a14="http://schemas.microsoft.com/office/drawing/2010/main" val="0"/>
              </a:ext>
            </a:extLst>
          </a:blip>
          <a:srcRect t="28392" b="34161"/>
          <a:stretch/>
        </p:blipFill>
        <p:spPr>
          <a:xfrm rot="5400000">
            <a:off x="4375032" y="642818"/>
            <a:ext cx="3853740" cy="2568103"/>
          </a:xfrm>
          <a:prstGeom prst="rect">
            <a:avLst/>
          </a:prstGeom>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645"/>
          <a:stretch/>
        </p:blipFill>
        <p:spPr bwMode="auto">
          <a:xfrm>
            <a:off x="4298004" y="2935904"/>
            <a:ext cx="3810000" cy="149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377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39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grpSp>
        <p:nvGrpSpPr>
          <p:cNvPr id="4" name="Group 3">
            <a:extLst>
              <a:ext uri="{FF2B5EF4-FFF2-40B4-BE49-F238E27FC236}">
                <a16:creationId xmlns:a16="http://schemas.microsoft.com/office/drawing/2014/main" id="{12E103B1-C1AE-1145-DA0A-2E2F2219D2BC}"/>
              </a:ext>
            </a:extLst>
          </p:cNvPr>
          <p:cNvGrpSpPr/>
          <p:nvPr/>
        </p:nvGrpSpPr>
        <p:grpSpPr>
          <a:xfrm rot="10800000">
            <a:off x="0" y="0"/>
            <a:ext cx="12192000" cy="6858000"/>
            <a:chOff x="0" y="0"/>
            <a:chExt cx="12192000" cy="6858000"/>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3384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6"/>
            <a:ext cx="12192000" cy="7946426"/>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0" y="3994796"/>
              <a:ext cx="5858400" cy="1862048"/>
            </a:xfrm>
            <a:prstGeom prst="rect">
              <a:avLst/>
            </a:prstGeom>
            <a:noFill/>
            <a:effectLst/>
          </p:spPr>
          <p:txBody>
            <a:bodyPr wrap="none" lIns="91440" tIns="45720" rIns="91440" bIns="45720">
              <a:spAutoFit/>
            </a:bodyPr>
            <a:lstStyle/>
            <a:p>
              <a:pPr algn="ctr"/>
              <a:r>
                <a:rPr lang="en-US" sz="11500" dirty="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810744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84B0C0EA-E1BC-22EA-4FBA-4B1605043482}"/>
              </a:ext>
            </a:extLst>
          </p:cNvPr>
          <p:cNvSpPr/>
          <p:nvPr/>
        </p:nvSpPr>
        <p:spPr>
          <a:xfrm>
            <a:off x="7102497" y="4837754"/>
            <a:ext cx="170644" cy="147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CA3F9AB-473D-4843-A447-4D0724F39502}"/>
              </a:ext>
            </a:extLst>
          </p:cNvPr>
          <p:cNvSpPr/>
          <p:nvPr/>
        </p:nvSpPr>
        <p:spPr>
          <a:xfrm>
            <a:off x="7052319" y="3755751"/>
            <a:ext cx="211336" cy="214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80551B-3875-A41D-9C11-2189323D0083}"/>
              </a:ext>
            </a:extLst>
          </p:cNvPr>
          <p:cNvSpPr/>
          <p:nvPr/>
        </p:nvSpPr>
        <p:spPr>
          <a:xfrm>
            <a:off x="7105276" y="4531329"/>
            <a:ext cx="158379" cy="1381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3"/>
          <a:stretch>
            <a:fillRect/>
          </a:stretch>
        </p:blipFill>
        <p:spPr>
          <a:xfrm rot="5400000">
            <a:off x="5435928" y="3823024"/>
            <a:ext cx="2361877" cy="1697599"/>
          </a:xfrm>
          <a:prstGeom prst="rect">
            <a:avLst/>
          </a:prstGeom>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SRAM (v2.0)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7</a:t>
            </a:fld>
            <a:endParaRPr lang="en-US" b="1" dirty="0">
              <a:solidFill>
                <a:schemeClr val="bg1"/>
              </a:solidFill>
            </a:endParaRPr>
          </a:p>
        </p:txBody>
      </p:sp>
      <p:sp>
        <p:nvSpPr>
          <p:cNvPr id="1040" name="Rectangle 1039">
            <a:extLst>
              <a:ext uri="{FF2B5EF4-FFF2-40B4-BE49-F238E27FC236}">
                <a16:creationId xmlns:a16="http://schemas.microsoft.com/office/drawing/2014/main" id="{3036A34F-87E3-4CAD-910D-E76DFED40169}"/>
              </a:ext>
            </a:extLst>
          </p:cNvPr>
          <p:cNvSpPr/>
          <p:nvPr/>
        </p:nvSpPr>
        <p:spPr>
          <a:xfrm>
            <a:off x="9730226" y="869498"/>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6" name="Arrow: Left-Right 15">
            <a:extLst>
              <a:ext uri="{FF2B5EF4-FFF2-40B4-BE49-F238E27FC236}">
                <a16:creationId xmlns:a16="http://schemas.microsoft.com/office/drawing/2014/main" id="{47BEA703-448D-4E43-ABA5-04151F81CF6A}"/>
              </a:ext>
            </a:extLst>
          </p:cNvPr>
          <p:cNvSpPr/>
          <p:nvPr/>
        </p:nvSpPr>
        <p:spPr>
          <a:xfrm>
            <a:off x="7278139" y="5164145"/>
            <a:ext cx="2452087" cy="346929"/>
          </a:xfrm>
          <a:prstGeom prst="lef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I/O[0:7]</a:t>
            </a:r>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8" y="2347453"/>
            <a:ext cx="2479057" cy="0"/>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4" y="2208228"/>
            <a:ext cx="1310040" cy="112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3"/>
          </p:cNvCxnSpPr>
          <p:nvPr/>
        </p:nvCxnSpPr>
        <p:spPr>
          <a:xfrm>
            <a:off x="6843390" y="2208228"/>
            <a:ext cx="420265" cy="1654768"/>
          </a:xfrm>
          <a:prstGeom prst="bentConnector3">
            <a:avLst>
              <a:gd name="adj1" fmla="val 154394"/>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4310317" y="1979590"/>
            <a:ext cx="659287" cy="459530"/>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a:endCxn id="101" idx="1"/>
          </p:cNvCxnSpPr>
          <p:nvPr/>
        </p:nvCxnSpPr>
        <p:spPr>
          <a:xfrm>
            <a:off x="2425717" y="2006996"/>
            <a:ext cx="456768" cy="470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979" b="31050"/>
          <a:stretch/>
        </p:blipFill>
        <p:spPr>
          <a:xfrm>
            <a:off x="2882485" y="1868782"/>
            <a:ext cx="563746" cy="370491"/>
          </a:xfrm>
          <a:prstGeom prst="rect">
            <a:avLst/>
          </a:prstGeom>
          <a:solidFill>
            <a:schemeClr val="bg1"/>
          </a:solidFill>
        </p:spPr>
      </p:pic>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979" b="28024"/>
          <a:stretch/>
        </p:blipFill>
        <p:spPr>
          <a:xfrm>
            <a:off x="6279644" y="2014852"/>
            <a:ext cx="563746" cy="386751"/>
          </a:xfrm>
          <a:prstGeom prst="rect">
            <a:avLst/>
          </a:prstGeom>
        </p:spPr>
      </p:pic>
      <p:sp>
        <p:nvSpPr>
          <p:cNvPr id="46" name="TextBox 45">
            <a:hlinkClick r:id="rId6" action="ppaction://hlinksldjump"/>
            <a:extLst>
              <a:ext uri="{FF2B5EF4-FFF2-40B4-BE49-F238E27FC236}">
                <a16:creationId xmlns:a16="http://schemas.microsoft.com/office/drawing/2014/main" id="{88F82D75-77E2-1831-A972-12C4E77BFEA9}"/>
              </a:ext>
            </a:extLst>
          </p:cNvPr>
          <p:cNvSpPr txBox="1"/>
          <p:nvPr/>
        </p:nvSpPr>
        <p:spPr>
          <a:xfrm>
            <a:off x="1659160" y="1914663"/>
            <a:ext cx="766557" cy="184666"/>
          </a:xfrm>
          <a:prstGeom prst="rect">
            <a:avLst/>
          </a:prstGeom>
          <a:solidFill>
            <a:schemeClr val="bg1"/>
          </a:solidFill>
          <a:ln>
            <a:solidFill>
              <a:schemeClr val="accent1"/>
            </a:solidFill>
          </a:ln>
        </p:spPr>
        <p:txBody>
          <a:bodyPr wrap="none" tIns="0" bIns="0" rtlCol="0">
            <a:spAutoFit/>
          </a:bodyPr>
          <a:lstStyle/>
          <a:p>
            <a:r>
              <a:rPr lang="en-US" sz="1200" dirty="0"/>
              <a:t>Main CLK</a:t>
            </a:r>
          </a:p>
        </p:txBody>
      </p:sp>
      <p:sp>
        <p:nvSpPr>
          <p:cNvPr id="49" name="Rectangle 48">
            <a:hlinkClick r:id="rId7" action="ppaction://hlinksldjump"/>
            <a:extLst>
              <a:ext uri="{FF2B5EF4-FFF2-40B4-BE49-F238E27FC236}">
                <a16:creationId xmlns:a16="http://schemas.microsoft.com/office/drawing/2014/main" id="{2838B378-77BA-207A-5AC6-24C82662F479}"/>
              </a:ext>
            </a:extLst>
          </p:cNvPr>
          <p:cNvSpPr/>
          <p:nvPr/>
        </p:nvSpPr>
        <p:spPr>
          <a:xfrm>
            <a:off x="962677" y="226423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MEM Write</a:t>
            </a:r>
          </a:p>
        </p:txBody>
      </p:sp>
      <p:sp>
        <p:nvSpPr>
          <p:cNvPr id="2" name="TextBox 1">
            <a:extLst>
              <a:ext uri="{FF2B5EF4-FFF2-40B4-BE49-F238E27FC236}">
                <a16:creationId xmlns:a16="http://schemas.microsoft.com/office/drawing/2014/main" id="{7D66B736-BA21-A3E7-3B68-EA5C25E6CB68}"/>
              </a:ext>
            </a:extLst>
          </p:cNvPr>
          <p:cNvSpPr txBox="1"/>
          <p:nvPr/>
        </p:nvSpPr>
        <p:spPr>
          <a:xfrm rot="5400000">
            <a:off x="6201448" y="4537393"/>
            <a:ext cx="745717" cy="369332"/>
          </a:xfrm>
          <a:prstGeom prst="rect">
            <a:avLst/>
          </a:prstGeom>
          <a:noFill/>
        </p:spPr>
        <p:txBody>
          <a:bodyPr wrap="none" rtlCol="0">
            <a:spAutoFit/>
          </a:bodyPr>
          <a:lstStyle/>
          <a:p>
            <a:r>
              <a:rPr lang="en-US" dirty="0"/>
              <a:t>SRAM</a:t>
            </a:r>
          </a:p>
        </p:txBody>
      </p:sp>
      <p:sp>
        <p:nvSpPr>
          <p:cNvPr id="73" name="Arrow: Right 72">
            <a:extLst>
              <a:ext uri="{FF2B5EF4-FFF2-40B4-BE49-F238E27FC236}">
                <a16:creationId xmlns:a16="http://schemas.microsoft.com/office/drawing/2014/main" id="{D9A714B9-C469-52CF-416E-8652B5D683D8}"/>
              </a:ext>
            </a:extLst>
          </p:cNvPr>
          <p:cNvSpPr/>
          <p:nvPr/>
        </p:nvSpPr>
        <p:spPr>
          <a:xfrm>
            <a:off x="4501206" y="4709019"/>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A0..A15</a:t>
            </a:r>
          </a:p>
        </p:txBody>
      </p:sp>
      <p:pic>
        <p:nvPicPr>
          <p:cNvPr id="7" name="Picture 6">
            <a:hlinkClick r:id="rId8"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9"/>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a:t>
            </a:fld>
            <a:endParaRPr lang="en-US" b="1" dirty="0">
              <a:solidFill>
                <a:schemeClr val="bg1"/>
              </a:solidFill>
            </a:endParaRPr>
          </a:p>
        </p:txBody>
      </p:sp>
      <p:sp>
        <p:nvSpPr>
          <p:cNvPr id="3" name="Rectangle 2">
            <a:extLst>
              <a:ext uri="{FF2B5EF4-FFF2-40B4-BE49-F238E27FC236}">
                <a16:creationId xmlns:a16="http://schemas.microsoft.com/office/drawing/2014/main" id="{EA9B9D24-7EA6-3FB5-3F69-E1952E804511}"/>
              </a:ext>
            </a:extLst>
          </p:cNvPr>
          <p:cNvSpPr/>
          <p:nvPr/>
        </p:nvSpPr>
        <p:spPr>
          <a:xfrm>
            <a:off x="4254289" y="3242467"/>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2" name="Rectangle 11">
            <a:hlinkClick r:id="rId7" action="ppaction://hlinksldjump"/>
            <a:extLst>
              <a:ext uri="{FF2B5EF4-FFF2-40B4-BE49-F238E27FC236}">
                <a16:creationId xmlns:a16="http://schemas.microsoft.com/office/drawing/2014/main" id="{888E948C-7C85-7F0A-D76A-E11EAC24853C}"/>
              </a:ext>
            </a:extLst>
          </p:cNvPr>
          <p:cNvSpPr/>
          <p:nvPr/>
        </p:nvSpPr>
        <p:spPr>
          <a:xfrm>
            <a:off x="962677" y="159662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MEM Read</a:t>
            </a:r>
          </a:p>
        </p:txBody>
      </p:sp>
      <p:pic>
        <p:nvPicPr>
          <p:cNvPr id="14" name="Picture 13" descr="Diagram&#10;&#10;Description automatically generated with low confidence">
            <a:extLst>
              <a:ext uri="{FF2B5EF4-FFF2-40B4-BE49-F238E27FC236}">
                <a16:creationId xmlns:a16="http://schemas.microsoft.com/office/drawing/2014/main" id="{4C02392D-7F73-A4EE-DE98-6F4DC85BDEE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979" b="28024"/>
          <a:stretch/>
        </p:blipFill>
        <p:spPr>
          <a:xfrm rot="5400000">
            <a:off x="7955804" y="2299155"/>
            <a:ext cx="563746" cy="386751"/>
          </a:xfrm>
          <a:prstGeom prst="rect">
            <a:avLst/>
          </a:prstGeom>
        </p:spPr>
      </p:pic>
      <p:cxnSp>
        <p:nvCxnSpPr>
          <p:cNvPr id="22" name="Connector: Elbow 21">
            <a:extLst>
              <a:ext uri="{FF2B5EF4-FFF2-40B4-BE49-F238E27FC236}">
                <a16:creationId xmlns:a16="http://schemas.microsoft.com/office/drawing/2014/main" id="{01A6B392-CD60-3071-06E2-E94E47E03A90}"/>
              </a:ext>
            </a:extLst>
          </p:cNvPr>
          <p:cNvCxnSpPr>
            <a:cxnSpLocks/>
            <a:stCxn id="14" idx="3"/>
            <a:endCxn id="23" idx="3"/>
          </p:cNvCxnSpPr>
          <p:nvPr/>
        </p:nvCxnSpPr>
        <p:spPr>
          <a:xfrm rot="5400000">
            <a:off x="6837669" y="3200390"/>
            <a:ext cx="1825995" cy="9740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B2F0CD6-267F-79D6-1CAB-A2C00ADBA38E}"/>
              </a:ext>
            </a:extLst>
          </p:cNvPr>
          <p:cNvCxnSpPr>
            <a:cxnSpLocks/>
            <a:stCxn id="12" idx="3"/>
            <a:endCxn id="14" idx="1"/>
          </p:cNvCxnSpPr>
          <p:nvPr/>
        </p:nvCxnSpPr>
        <p:spPr>
          <a:xfrm>
            <a:off x="2425717" y="1688065"/>
            <a:ext cx="5811960" cy="522593"/>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68D80E0-685D-DE71-49E4-0277ABA77626}"/>
              </a:ext>
            </a:extLst>
          </p:cNvPr>
          <p:cNvCxnSpPr>
            <a:stCxn id="101" idx="3"/>
          </p:cNvCxnSpPr>
          <p:nvPr/>
        </p:nvCxnSpPr>
        <p:spPr>
          <a:xfrm>
            <a:off x="3446231" y="2054028"/>
            <a:ext cx="864086" cy="8130"/>
          </a:xfrm>
          <a:prstGeom prst="line">
            <a:avLst/>
          </a:prstGeom>
        </p:spPr>
        <p:style>
          <a:lnRef idx="1">
            <a:schemeClr val="accent1"/>
          </a:lnRef>
          <a:fillRef idx="0">
            <a:schemeClr val="accent1"/>
          </a:fillRef>
          <a:effectRef idx="0">
            <a:schemeClr val="accent1"/>
          </a:effectRef>
          <a:fontRef idx="minor">
            <a:schemeClr val="tx1"/>
          </a:fontRef>
        </p:style>
      </p:cxnSp>
      <p:sp>
        <p:nvSpPr>
          <p:cNvPr id="81" name="Rectangle 80">
            <a:hlinkClick r:id="rId10" action="ppaction://hlinksldjump"/>
            <a:extLst>
              <a:ext uri="{FF2B5EF4-FFF2-40B4-BE49-F238E27FC236}">
                <a16:creationId xmlns:a16="http://schemas.microsoft.com/office/drawing/2014/main" id="{5D440DCF-9807-96B0-8ED7-F62F8B208602}"/>
              </a:ext>
            </a:extLst>
          </p:cNvPr>
          <p:cNvSpPr/>
          <p:nvPr/>
        </p:nvSpPr>
        <p:spPr>
          <a:xfrm>
            <a:off x="962677" y="12228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SRAM Chip En INV</a:t>
            </a:r>
          </a:p>
        </p:txBody>
      </p:sp>
      <p:cxnSp>
        <p:nvCxnSpPr>
          <p:cNvPr id="82" name="Connector: Elbow 81">
            <a:extLst>
              <a:ext uri="{FF2B5EF4-FFF2-40B4-BE49-F238E27FC236}">
                <a16:creationId xmlns:a16="http://schemas.microsoft.com/office/drawing/2014/main" id="{D0EDEB23-3381-CF40-1BC4-3A1E76AF7C2A}"/>
              </a:ext>
            </a:extLst>
          </p:cNvPr>
          <p:cNvCxnSpPr>
            <a:cxnSpLocks/>
            <a:stCxn id="81" idx="3"/>
            <a:endCxn id="88" idx="3"/>
          </p:cNvCxnSpPr>
          <p:nvPr/>
        </p:nvCxnSpPr>
        <p:spPr>
          <a:xfrm>
            <a:off x="2425717" y="1314240"/>
            <a:ext cx="4847424" cy="3597262"/>
          </a:xfrm>
          <a:prstGeom prst="bentConnector3">
            <a:avLst>
              <a:gd name="adj1" fmla="val 130249"/>
            </a:avLst>
          </a:prstGeom>
          <a:ln>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03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EB107F9D-8BFD-37AD-AC55-B8F680D8F882}"/>
              </a:ext>
            </a:extLst>
          </p:cNvPr>
          <p:cNvSpPr/>
          <p:nvPr/>
        </p:nvSpPr>
        <p:spPr>
          <a:xfrm>
            <a:off x="4642360" y="2330702"/>
            <a:ext cx="133946"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7F8C53B-0861-D057-0488-3ABDE42D968D}"/>
              </a:ext>
            </a:extLst>
          </p:cNvPr>
          <p:cNvSpPr/>
          <p:nvPr/>
        </p:nvSpPr>
        <p:spPr>
          <a:xfrm>
            <a:off x="4716571" y="3752565"/>
            <a:ext cx="133946"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63C2A2D-055A-464A-865B-600933103B3B}"/>
              </a:ext>
            </a:extLst>
          </p:cNvPr>
          <p:cNvSpPr/>
          <p:nvPr/>
        </p:nvSpPr>
        <p:spPr>
          <a:xfrm>
            <a:off x="6612854" y="4330550"/>
            <a:ext cx="263978"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Data Pointer (v2.0)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8</a:t>
            </a:fld>
            <a:endParaRPr lang="en-US" b="1" dirty="0">
              <a:solidFill>
                <a:schemeClr val="bg1"/>
              </a:solidFill>
            </a:endParaRPr>
          </a:p>
        </p:txBody>
      </p:sp>
      <p:cxnSp>
        <p:nvCxnSpPr>
          <p:cNvPr id="29" name="Connector: Elbow 28">
            <a:extLst>
              <a:ext uri="{FF2B5EF4-FFF2-40B4-BE49-F238E27FC236}">
                <a16:creationId xmlns:a16="http://schemas.microsoft.com/office/drawing/2014/main" id="{129977F3-12C1-4E86-9B33-54867C51DDAF}"/>
              </a:ext>
            </a:extLst>
          </p:cNvPr>
          <p:cNvCxnSpPr>
            <a:cxnSpLocks/>
            <a:stCxn id="48" idx="3"/>
          </p:cNvCxnSpPr>
          <p:nvPr/>
        </p:nvCxnSpPr>
        <p:spPr>
          <a:xfrm>
            <a:off x="2069594" y="2821281"/>
            <a:ext cx="2573658" cy="125850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DEE59C2D-2835-4266-AED4-024A4C327EF2}"/>
              </a:ext>
            </a:extLst>
          </p:cNvPr>
          <p:cNvCxnSpPr>
            <a:cxnSpLocks/>
            <a:stCxn id="101" idx="3"/>
            <a:endCxn id="78" idx="1"/>
          </p:cNvCxnSpPr>
          <p:nvPr/>
        </p:nvCxnSpPr>
        <p:spPr>
          <a:xfrm>
            <a:off x="3470328" y="2219897"/>
            <a:ext cx="1172032" cy="156482"/>
          </a:xfrm>
          <a:prstGeom prst="bentConnector3">
            <a:avLst>
              <a:gd name="adj1" fmla="val 52364"/>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a:off x="5302539" y="3936654"/>
            <a:ext cx="1310315" cy="49021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643252" y="3706889"/>
            <a:ext cx="659287" cy="459530"/>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a:endCxn id="101" idx="1"/>
          </p:cNvCxnSpPr>
          <p:nvPr/>
        </p:nvCxnSpPr>
        <p:spPr>
          <a:xfrm>
            <a:off x="2069594" y="2218022"/>
            <a:ext cx="836988" cy="18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906582" y="2026521"/>
            <a:ext cx="563746"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139744" y="6403190"/>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191198612"/>
              </p:ext>
            </p:extLst>
          </p:nvPr>
        </p:nvGraphicFramePr>
        <p:xfrm>
          <a:off x="479922" y="584354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437542594"/>
              </p:ext>
            </p:extLst>
          </p:nvPr>
        </p:nvGraphicFramePr>
        <p:xfrm>
          <a:off x="616505" y="6162703"/>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155919" y="5825073"/>
            <a:ext cx="381836" cy="246221"/>
          </a:xfrm>
          <a:prstGeom prst="rect">
            <a:avLst/>
          </a:prstGeom>
          <a:noFill/>
        </p:spPr>
        <p:txBody>
          <a:bodyPr wrap="none" rtlCol="0">
            <a:spAutoFit/>
          </a:bodyPr>
          <a:lstStyle/>
          <a:p>
            <a:r>
              <a:rPr lang="en-US" sz="1000" dirty="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1098" y="6126708"/>
            <a:ext cx="572593" cy="246221"/>
          </a:xfrm>
          <a:prstGeom prst="rect">
            <a:avLst/>
          </a:prstGeom>
          <a:noFill/>
        </p:spPr>
        <p:txBody>
          <a:bodyPr wrap="none" rtlCol="0">
            <a:spAutoFit/>
          </a:bodyPr>
          <a:lstStyle/>
          <a:p>
            <a:r>
              <a:rPr lang="en-US" sz="1000" dirty="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215959" y="6491545"/>
            <a:ext cx="420308" cy="246221"/>
          </a:xfrm>
          <a:prstGeom prst="rect">
            <a:avLst/>
          </a:prstGeom>
          <a:noFill/>
        </p:spPr>
        <p:txBody>
          <a:bodyPr wrap="none" rtlCol="0">
            <a:spAutoFit/>
          </a:bodyPr>
          <a:lstStyle/>
          <a:p>
            <a:r>
              <a:rPr lang="en-US" sz="1000" dirty="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1811497284"/>
              </p:ext>
            </p:extLst>
          </p:nvPr>
        </p:nvGraphicFramePr>
        <p:xfrm>
          <a:off x="475307" y="545099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151304" y="5450994"/>
            <a:ext cx="340158" cy="246221"/>
          </a:xfrm>
          <a:prstGeom prst="rect">
            <a:avLst/>
          </a:prstGeom>
          <a:noFill/>
        </p:spPr>
        <p:txBody>
          <a:bodyPr wrap="none" rtlCol="0">
            <a:spAutoFit/>
          </a:bodyPr>
          <a:lstStyle/>
          <a:p>
            <a:r>
              <a:rPr lang="en-US" sz="1000" dirty="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409663318"/>
              </p:ext>
            </p:extLst>
          </p:nvPr>
        </p:nvGraphicFramePr>
        <p:xfrm>
          <a:off x="491819" y="647212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46" name="TextBox 45">
            <a:hlinkClick r:id="rId5" action="ppaction://hlinksldjump"/>
            <a:extLst>
              <a:ext uri="{FF2B5EF4-FFF2-40B4-BE49-F238E27FC236}">
                <a16:creationId xmlns:a16="http://schemas.microsoft.com/office/drawing/2014/main" id="{88F82D75-77E2-1831-A972-12C4E77BFEA9}"/>
              </a:ext>
            </a:extLst>
          </p:cNvPr>
          <p:cNvSpPr txBox="1"/>
          <p:nvPr/>
        </p:nvSpPr>
        <p:spPr>
          <a:xfrm>
            <a:off x="1303037" y="2125689"/>
            <a:ext cx="766557" cy="184666"/>
          </a:xfrm>
          <a:prstGeom prst="rect">
            <a:avLst/>
          </a:prstGeom>
          <a:solidFill>
            <a:schemeClr val="bg1"/>
          </a:solidFill>
          <a:ln>
            <a:solidFill>
              <a:schemeClr val="accent1"/>
            </a:solidFill>
          </a:ln>
        </p:spPr>
        <p:txBody>
          <a:bodyPr wrap="none" tIns="0" bIns="0" rtlCol="0">
            <a:spAutoFit/>
          </a:bodyPr>
          <a:lstStyle/>
          <a:p>
            <a:r>
              <a:rPr lang="en-US" sz="1200" dirty="0"/>
              <a:t>Main CLK</a:t>
            </a:r>
          </a:p>
        </p:txBody>
      </p:sp>
      <p:sp>
        <p:nvSpPr>
          <p:cNvPr id="48" name="Rectangle 47">
            <a:hlinkClick r:id="rId6" action="ppaction://hlinksldjump"/>
            <a:extLst>
              <a:ext uri="{FF2B5EF4-FFF2-40B4-BE49-F238E27FC236}">
                <a16:creationId xmlns:a16="http://schemas.microsoft.com/office/drawing/2014/main" id="{BFD8F7A4-32B5-17F5-B995-7E8E323C70EE}"/>
              </a:ext>
            </a:extLst>
          </p:cNvPr>
          <p:cNvSpPr/>
          <p:nvPr/>
        </p:nvSpPr>
        <p:spPr>
          <a:xfrm>
            <a:off x="606554"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50" name="Rectangle 49">
            <a:hlinkClick r:id="rId6" action="ppaction://hlinksldjump"/>
            <a:extLst>
              <a:ext uri="{FF2B5EF4-FFF2-40B4-BE49-F238E27FC236}">
                <a16:creationId xmlns:a16="http://schemas.microsoft.com/office/drawing/2014/main" id="{F078CEBB-65D1-D38E-BF22-E71D15AFD6D2}"/>
              </a:ext>
            </a:extLst>
          </p:cNvPr>
          <p:cNvSpPr/>
          <p:nvPr/>
        </p:nvSpPr>
        <p:spPr>
          <a:xfrm>
            <a:off x="606554" y="242865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err="1"/>
              <a:t>Ld</a:t>
            </a:r>
            <a:r>
              <a:rPr lang="en-US" sz="1200" dirty="0"/>
              <a:t> </a:t>
            </a:r>
            <a:r>
              <a:rPr lang="en-US" sz="1200" dirty="0" err="1"/>
              <a:t>Addr</a:t>
            </a:r>
            <a:r>
              <a:rPr lang="en-US" sz="1200" dirty="0"/>
              <a:t> </a:t>
            </a:r>
            <a:r>
              <a:rPr lang="en-US" sz="1200" dirty="0" err="1"/>
              <a:t>Ptr</a:t>
            </a:r>
            <a:r>
              <a:rPr lang="en-US" sz="1200" dirty="0"/>
              <a:t> Hi</a:t>
            </a:r>
          </a:p>
        </p:txBody>
      </p:sp>
      <p:pic>
        <p:nvPicPr>
          <p:cNvPr id="7" name="Picture 6">
            <a:hlinkClick r:id="rId7"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8</a:t>
            </a:fld>
            <a:endParaRPr lang="en-US" b="1" dirty="0">
              <a:solidFill>
                <a:schemeClr val="bg1"/>
              </a:solidFill>
            </a:endParaRPr>
          </a:p>
        </p:txBody>
      </p:sp>
      <p:sp>
        <p:nvSpPr>
          <p:cNvPr id="11" name="Rectangle 10">
            <a:extLst>
              <a:ext uri="{FF2B5EF4-FFF2-40B4-BE49-F238E27FC236}">
                <a16:creationId xmlns:a16="http://schemas.microsoft.com/office/drawing/2014/main" id="{6D4AB38D-A119-2ED2-B5FB-9794F8D7AB25}"/>
              </a:ext>
            </a:extLst>
          </p:cNvPr>
          <p:cNvSpPr/>
          <p:nvPr/>
        </p:nvSpPr>
        <p:spPr>
          <a:xfrm>
            <a:off x="10295432" y="903066"/>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grpSp>
        <p:nvGrpSpPr>
          <p:cNvPr id="24" name="Group 23">
            <a:extLst>
              <a:ext uri="{FF2B5EF4-FFF2-40B4-BE49-F238E27FC236}">
                <a16:creationId xmlns:a16="http://schemas.microsoft.com/office/drawing/2014/main" id="{4EF54B28-C3EE-988E-C04A-3F0AC2AB031E}"/>
              </a:ext>
            </a:extLst>
          </p:cNvPr>
          <p:cNvGrpSpPr/>
          <p:nvPr/>
        </p:nvGrpSpPr>
        <p:grpSpPr>
          <a:xfrm>
            <a:off x="6476271" y="2979221"/>
            <a:ext cx="1649961" cy="1759001"/>
            <a:chOff x="6509659" y="1033443"/>
            <a:chExt cx="1649961" cy="1759001"/>
          </a:xfrm>
        </p:grpSpPr>
        <p:pic>
          <p:nvPicPr>
            <p:cNvPr id="25" name="Picture 24">
              <a:extLst>
                <a:ext uri="{FF2B5EF4-FFF2-40B4-BE49-F238E27FC236}">
                  <a16:creationId xmlns:a16="http://schemas.microsoft.com/office/drawing/2014/main" id="{87F276FC-8DFB-7A13-1D04-2C7A2BB35FD2}"/>
                </a:ext>
              </a:extLst>
            </p:cNvPr>
            <p:cNvPicPr>
              <a:picLocks noChangeAspect="1"/>
            </p:cNvPicPr>
            <p:nvPr/>
          </p:nvPicPr>
          <p:blipFill rotWithShape="1">
            <a:blip r:embed="rId9"/>
            <a:srcRect l="24506" t="8997" r="26094" b="1220"/>
            <a:stretch/>
          </p:blipFill>
          <p:spPr>
            <a:xfrm>
              <a:off x="6509659" y="1033443"/>
              <a:ext cx="1649961" cy="1759001"/>
            </a:xfrm>
            <a:prstGeom prst="rect">
              <a:avLst/>
            </a:prstGeom>
          </p:spPr>
        </p:pic>
        <p:sp>
          <p:nvSpPr>
            <p:cNvPr id="26" name="TextBox 25">
              <a:extLst>
                <a:ext uri="{FF2B5EF4-FFF2-40B4-BE49-F238E27FC236}">
                  <a16:creationId xmlns:a16="http://schemas.microsoft.com/office/drawing/2014/main" id="{4E159ABD-CDD3-2F95-0E2C-915873DC533D}"/>
                </a:ext>
              </a:extLst>
            </p:cNvPr>
            <p:cNvSpPr txBox="1"/>
            <p:nvPr/>
          </p:nvSpPr>
          <p:spPr>
            <a:xfrm rot="16200000">
              <a:off x="6837842" y="1619573"/>
              <a:ext cx="1201867" cy="276999"/>
            </a:xfrm>
            <a:prstGeom prst="rect">
              <a:avLst/>
            </a:prstGeom>
            <a:noFill/>
          </p:spPr>
          <p:txBody>
            <a:bodyPr wrap="none" rtlCol="0">
              <a:spAutoFit/>
            </a:bodyPr>
            <a:lstStyle/>
            <a:p>
              <a:r>
                <a:rPr lang="en-US" sz="1200" dirty="0"/>
                <a:t>574: </a:t>
              </a:r>
              <a:r>
                <a:rPr lang="en-US" sz="1200" dirty="0" err="1"/>
                <a:t>Addr</a:t>
              </a:r>
              <a:r>
                <a:rPr lang="en-US" sz="1200" dirty="0"/>
                <a:t> </a:t>
              </a:r>
              <a:r>
                <a:rPr lang="en-US" sz="1200" dirty="0" err="1"/>
                <a:t>Ptr</a:t>
              </a:r>
              <a:r>
                <a:rPr lang="en-US" sz="1200" dirty="0"/>
                <a:t> Lo</a:t>
              </a:r>
            </a:p>
          </p:txBody>
        </p:sp>
      </p:grpSp>
      <p:sp>
        <p:nvSpPr>
          <p:cNvPr id="28" name="Arrow: Right 27">
            <a:extLst>
              <a:ext uri="{FF2B5EF4-FFF2-40B4-BE49-F238E27FC236}">
                <a16:creationId xmlns:a16="http://schemas.microsoft.com/office/drawing/2014/main" id="{F31D0B1D-31E9-48B3-DA38-97D3D273D062}"/>
              </a:ext>
            </a:extLst>
          </p:cNvPr>
          <p:cNvSpPr/>
          <p:nvPr/>
        </p:nvSpPr>
        <p:spPr>
          <a:xfrm>
            <a:off x="8266524" y="3535966"/>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A7..A0</a:t>
            </a:r>
          </a:p>
        </p:txBody>
      </p:sp>
      <p:sp>
        <p:nvSpPr>
          <p:cNvPr id="30" name="Arrow: Right 29">
            <a:extLst>
              <a:ext uri="{FF2B5EF4-FFF2-40B4-BE49-F238E27FC236}">
                <a16:creationId xmlns:a16="http://schemas.microsoft.com/office/drawing/2014/main" id="{D50203F6-29B9-AE77-9320-F781793FE249}"/>
              </a:ext>
            </a:extLst>
          </p:cNvPr>
          <p:cNvSpPr/>
          <p:nvPr/>
        </p:nvSpPr>
        <p:spPr>
          <a:xfrm>
            <a:off x="8262140" y="1457761"/>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A15..A8</a:t>
            </a:r>
          </a:p>
        </p:txBody>
      </p:sp>
      <p:pic>
        <p:nvPicPr>
          <p:cNvPr id="47" name="Picture 46" descr="Diagram&#10;&#10;Description automatically generated with low confidence">
            <a:extLst>
              <a:ext uri="{FF2B5EF4-FFF2-40B4-BE49-F238E27FC236}">
                <a16:creationId xmlns:a16="http://schemas.microsoft.com/office/drawing/2014/main" id="{21C477D1-04D9-F8A8-77BB-F9AB1796D46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619126" y="2293423"/>
            <a:ext cx="659287" cy="459530"/>
          </a:xfrm>
          <a:prstGeom prst="rect">
            <a:avLst/>
          </a:prstGeom>
        </p:spPr>
      </p:pic>
      <p:cxnSp>
        <p:nvCxnSpPr>
          <p:cNvPr id="58" name="Connector: Elbow 57">
            <a:extLst>
              <a:ext uri="{FF2B5EF4-FFF2-40B4-BE49-F238E27FC236}">
                <a16:creationId xmlns:a16="http://schemas.microsoft.com/office/drawing/2014/main" id="{00ABEEC7-C22B-9220-4C52-D9924CD99B25}"/>
              </a:ext>
            </a:extLst>
          </p:cNvPr>
          <p:cNvCxnSpPr>
            <a:cxnSpLocks/>
            <a:stCxn id="50" idx="3"/>
          </p:cNvCxnSpPr>
          <p:nvPr/>
        </p:nvCxnSpPr>
        <p:spPr>
          <a:xfrm>
            <a:off x="2069594" y="2520098"/>
            <a:ext cx="2549532" cy="1364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746548A2-20C2-66CF-157C-F2E45B835579}"/>
              </a:ext>
            </a:extLst>
          </p:cNvPr>
          <p:cNvCxnSpPr>
            <a:cxnSpLocks/>
            <a:stCxn id="101" idx="3"/>
            <a:endCxn id="74" idx="1"/>
          </p:cNvCxnSpPr>
          <p:nvPr/>
        </p:nvCxnSpPr>
        <p:spPr>
          <a:xfrm>
            <a:off x="3470328" y="2219897"/>
            <a:ext cx="1246243" cy="15783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616C409D-FFB7-0B61-FB71-758A79CAFC83}"/>
              </a:ext>
            </a:extLst>
          </p:cNvPr>
          <p:cNvCxnSpPr>
            <a:stCxn id="47" idx="3"/>
          </p:cNvCxnSpPr>
          <p:nvPr/>
        </p:nvCxnSpPr>
        <p:spPr>
          <a:xfrm flipV="1">
            <a:off x="5278413" y="2520098"/>
            <a:ext cx="1334441" cy="3090"/>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C993480E-6A53-B5CA-ECEA-D36A32D1D69C}"/>
              </a:ext>
            </a:extLst>
          </p:cNvPr>
          <p:cNvGrpSpPr/>
          <p:nvPr/>
        </p:nvGrpSpPr>
        <p:grpSpPr>
          <a:xfrm>
            <a:off x="6509659" y="1033443"/>
            <a:ext cx="1649961" cy="1759001"/>
            <a:chOff x="6509659" y="1033443"/>
            <a:chExt cx="1649961" cy="1759001"/>
          </a:xfrm>
        </p:grpSpPr>
        <p:pic>
          <p:nvPicPr>
            <p:cNvPr id="21" name="Picture 20">
              <a:extLst>
                <a:ext uri="{FF2B5EF4-FFF2-40B4-BE49-F238E27FC236}">
                  <a16:creationId xmlns:a16="http://schemas.microsoft.com/office/drawing/2014/main" id="{A014713B-EA4F-6856-5E8A-03C16E585ADE}"/>
                </a:ext>
              </a:extLst>
            </p:cNvPr>
            <p:cNvPicPr>
              <a:picLocks noChangeAspect="1"/>
            </p:cNvPicPr>
            <p:nvPr/>
          </p:nvPicPr>
          <p:blipFill rotWithShape="1">
            <a:blip r:embed="rId9"/>
            <a:srcRect l="24506" t="8997" r="26094" b="1220"/>
            <a:stretch/>
          </p:blipFill>
          <p:spPr>
            <a:xfrm>
              <a:off x="6509659" y="1033443"/>
              <a:ext cx="1649961" cy="1759001"/>
            </a:xfrm>
            <a:prstGeom prst="rect">
              <a:avLst/>
            </a:prstGeom>
          </p:spPr>
        </p:pic>
        <p:sp>
          <p:nvSpPr>
            <p:cNvPr id="22" name="TextBox 21">
              <a:extLst>
                <a:ext uri="{FF2B5EF4-FFF2-40B4-BE49-F238E27FC236}">
                  <a16:creationId xmlns:a16="http://schemas.microsoft.com/office/drawing/2014/main" id="{FF6FACC6-7CBD-6FF3-2BE6-DAF2F59CD9B4}"/>
                </a:ext>
              </a:extLst>
            </p:cNvPr>
            <p:cNvSpPr txBox="1"/>
            <p:nvPr/>
          </p:nvSpPr>
          <p:spPr>
            <a:xfrm rot="16200000">
              <a:off x="6845055" y="1619573"/>
              <a:ext cx="1187441" cy="276999"/>
            </a:xfrm>
            <a:prstGeom prst="rect">
              <a:avLst/>
            </a:prstGeom>
            <a:noFill/>
          </p:spPr>
          <p:txBody>
            <a:bodyPr wrap="none" rtlCol="0">
              <a:spAutoFit/>
            </a:bodyPr>
            <a:lstStyle/>
            <a:p>
              <a:r>
                <a:rPr lang="en-US" sz="1200" dirty="0"/>
                <a:t>574: </a:t>
              </a:r>
              <a:r>
                <a:rPr lang="en-US" sz="1200" dirty="0" err="1"/>
                <a:t>Addr</a:t>
              </a:r>
              <a:r>
                <a:rPr lang="en-US" sz="1200" dirty="0"/>
                <a:t> </a:t>
              </a:r>
              <a:r>
                <a:rPr lang="en-US" sz="1200" dirty="0" err="1"/>
                <a:t>Ptr</a:t>
              </a:r>
              <a:r>
                <a:rPr lang="en-US" sz="1200" dirty="0"/>
                <a:t> Hi</a:t>
              </a:r>
            </a:p>
          </p:txBody>
        </p:sp>
      </p:grpSp>
      <p:sp>
        <p:nvSpPr>
          <p:cNvPr id="85" name="TextBox 84">
            <a:hlinkClick r:id="rId10" action="ppaction://hlinksldjump"/>
            <a:extLst>
              <a:ext uri="{FF2B5EF4-FFF2-40B4-BE49-F238E27FC236}">
                <a16:creationId xmlns:a16="http://schemas.microsoft.com/office/drawing/2014/main" id="{509B1A5B-02BA-4B08-F0CD-6575EB9CF6BC}"/>
              </a:ext>
            </a:extLst>
          </p:cNvPr>
          <p:cNvSpPr txBox="1"/>
          <p:nvPr/>
        </p:nvSpPr>
        <p:spPr>
          <a:xfrm>
            <a:off x="727367" y="4580407"/>
            <a:ext cx="1342227" cy="215444"/>
          </a:xfrm>
          <a:prstGeom prst="rect">
            <a:avLst/>
          </a:prstGeom>
          <a:solidFill>
            <a:schemeClr val="bg1"/>
          </a:solidFill>
          <a:ln>
            <a:solidFill>
              <a:schemeClr val="accent1"/>
            </a:solidFill>
          </a:ln>
        </p:spPr>
        <p:txBody>
          <a:bodyPr wrap="none" tIns="0" bIns="0" rtlCol="0">
            <a:spAutoFit/>
          </a:bodyPr>
          <a:lstStyle/>
          <a:p>
            <a:r>
              <a:rPr lang="en-US" sz="1400" dirty="0"/>
              <a:t>Data Pointer OE</a:t>
            </a:r>
          </a:p>
        </p:txBody>
      </p:sp>
      <p:cxnSp>
        <p:nvCxnSpPr>
          <p:cNvPr id="86" name="Connector: Elbow 85">
            <a:extLst>
              <a:ext uri="{FF2B5EF4-FFF2-40B4-BE49-F238E27FC236}">
                <a16:creationId xmlns:a16="http://schemas.microsoft.com/office/drawing/2014/main" id="{78BDEFD8-3EF6-5B1A-2E4B-728240D2DEAD}"/>
              </a:ext>
            </a:extLst>
          </p:cNvPr>
          <p:cNvCxnSpPr>
            <a:cxnSpLocks/>
            <a:stCxn id="85" idx="3"/>
          </p:cNvCxnSpPr>
          <p:nvPr/>
        </p:nvCxnSpPr>
        <p:spPr>
          <a:xfrm flipV="1">
            <a:off x="2069594" y="4683850"/>
            <a:ext cx="4440065" cy="427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E8697800-467F-87C4-D19E-327F71668730}"/>
              </a:ext>
            </a:extLst>
          </p:cNvPr>
          <p:cNvCxnSpPr>
            <a:cxnSpLocks/>
            <a:stCxn id="85" idx="3"/>
          </p:cNvCxnSpPr>
          <p:nvPr/>
        </p:nvCxnSpPr>
        <p:spPr>
          <a:xfrm flipV="1">
            <a:off x="2069594" y="2717073"/>
            <a:ext cx="4406677" cy="1971056"/>
          </a:xfrm>
          <a:prstGeom prst="bentConnector3">
            <a:avLst>
              <a:gd name="adj1" fmla="val 93597"/>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F9D8074-0514-B9FA-29B8-113116CB807D}"/>
              </a:ext>
            </a:extLst>
          </p:cNvPr>
          <p:cNvSpPr/>
          <p:nvPr/>
        </p:nvSpPr>
        <p:spPr>
          <a:xfrm>
            <a:off x="5738617" y="1232132"/>
            <a:ext cx="282975" cy="25570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00" name="Rectangle 99">
            <a:extLst>
              <a:ext uri="{FF2B5EF4-FFF2-40B4-BE49-F238E27FC236}">
                <a16:creationId xmlns:a16="http://schemas.microsoft.com/office/drawing/2014/main" id="{D307072F-EAFD-4824-29C2-74F27888DEA6}"/>
              </a:ext>
            </a:extLst>
          </p:cNvPr>
          <p:cNvSpPr/>
          <p:nvPr/>
        </p:nvSpPr>
        <p:spPr>
          <a:xfrm>
            <a:off x="6418026" y="3552170"/>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90F8FC1-BBEE-9596-16A6-509020D57983}"/>
              </a:ext>
            </a:extLst>
          </p:cNvPr>
          <p:cNvSpPr/>
          <p:nvPr/>
        </p:nvSpPr>
        <p:spPr>
          <a:xfrm>
            <a:off x="6409853" y="1570745"/>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Right 97">
            <a:extLst>
              <a:ext uri="{FF2B5EF4-FFF2-40B4-BE49-F238E27FC236}">
                <a16:creationId xmlns:a16="http://schemas.microsoft.com/office/drawing/2014/main" id="{FDEB2C20-7AD5-98B7-652A-4F1A1C9C03CD}"/>
              </a:ext>
            </a:extLst>
          </p:cNvPr>
          <p:cNvSpPr/>
          <p:nvPr/>
        </p:nvSpPr>
        <p:spPr>
          <a:xfrm>
            <a:off x="5965992" y="3491557"/>
            <a:ext cx="693546"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A7..A0</a:t>
            </a:r>
          </a:p>
        </p:txBody>
      </p:sp>
      <p:sp>
        <p:nvSpPr>
          <p:cNvPr id="99" name="Arrow: Right 98">
            <a:extLst>
              <a:ext uri="{FF2B5EF4-FFF2-40B4-BE49-F238E27FC236}">
                <a16:creationId xmlns:a16="http://schemas.microsoft.com/office/drawing/2014/main" id="{E9089D09-3319-67C0-E1D9-CECA3F4F15BA}"/>
              </a:ext>
            </a:extLst>
          </p:cNvPr>
          <p:cNvSpPr/>
          <p:nvPr/>
        </p:nvSpPr>
        <p:spPr>
          <a:xfrm>
            <a:off x="6024386" y="1545698"/>
            <a:ext cx="693546"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1200" dirty="0">
                <a:solidFill>
                  <a:schemeClr val="tx1"/>
                </a:solidFill>
              </a:rPr>
              <a:t>A15..A8</a:t>
            </a:r>
          </a:p>
        </p:txBody>
      </p:sp>
    </p:spTree>
    <p:extLst>
      <p:ext uri="{BB962C8B-B14F-4D97-AF65-F5344CB8AC3E}">
        <p14:creationId xmlns:p14="http://schemas.microsoft.com/office/powerpoint/2010/main" val="26188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52D973C-CC51-9935-1629-85E031D82559}"/>
              </a:ext>
            </a:extLst>
          </p:cNvPr>
          <p:cNvGrpSpPr/>
          <p:nvPr/>
        </p:nvGrpSpPr>
        <p:grpSpPr>
          <a:xfrm>
            <a:off x="5046349" y="3088558"/>
            <a:ext cx="1351992" cy="2439262"/>
            <a:chOff x="5260688" y="3084443"/>
            <a:chExt cx="1351992" cy="2439262"/>
          </a:xfrm>
        </p:grpSpPr>
        <p:grpSp>
          <p:nvGrpSpPr>
            <p:cNvPr id="25" name="Group 24">
              <a:extLst>
                <a:ext uri="{FF2B5EF4-FFF2-40B4-BE49-F238E27FC236}">
                  <a16:creationId xmlns:a16="http://schemas.microsoft.com/office/drawing/2014/main" id="{8A455404-AA39-86A9-E4CC-9995A3E4E45F}"/>
                </a:ext>
              </a:extLst>
            </p:cNvPr>
            <p:cNvGrpSpPr/>
            <p:nvPr/>
          </p:nvGrpSpPr>
          <p:grpSpPr>
            <a:xfrm>
              <a:off x="5260688" y="4385185"/>
              <a:ext cx="1351992" cy="1138520"/>
              <a:chOff x="5260688" y="4385185"/>
              <a:chExt cx="1351992" cy="1138520"/>
            </a:xfrm>
          </p:grpSpPr>
          <p:pic>
            <p:nvPicPr>
              <p:cNvPr id="22" name="Picture 21">
                <a:extLst>
                  <a:ext uri="{FF2B5EF4-FFF2-40B4-BE49-F238E27FC236}">
                    <a16:creationId xmlns:a16="http://schemas.microsoft.com/office/drawing/2014/main" id="{DF982C7A-66E1-9AA1-51CB-9E1E9F8B60C7}"/>
                  </a:ext>
                </a:extLst>
              </p:cNvPr>
              <p:cNvPicPr>
                <a:picLocks noChangeAspect="1"/>
              </p:cNvPicPr>
              <p:nvPr/>
            </p:nvPicPr>
            <p:blipFill>
              <a:blip r:embed="rId3"/>
              <a:stretch>
                <a:fillRect/>
              </a:stretch>
            </p:blipFill>
            <p:spPr>
              <a:xfrm>
                <a:off x="5260688" y="4385185"/>
                <a:ext cx="1351992" cy="1138520"/>
              </a:xfrm>
              <a:prstGeom prst="rect">
                <a:avLst/>
              </a:prstGeom>
            </p:spPr>
          </p:pic>
          <p:sp>
            <p:nvSpPr>
              <p:cNvPr id="24" name="TextBox 23">
                <a:extLst>
                  <a:ext uri="{FF2B5EF4-FFF2-40B4-BE49-F238E27FC236}">
                    <a16:creationId xmlns:a16="http://schemas.microsoft.com/office/drawing/2014/main" id="{60011D75-95AD-DF34-BEF4-98029FB45DC3}"/>
                  </a:ext>
                </a:extLst>
              </p:cNvPr>
              <p:cNvSpPr txBox="1"/>
              <p:nvPr/>
            </p:nvSpPr>
            <p:spPr>
              <a:xfrm rot="16200000">
                <a:off x="5396304" y="4913441"/>
                <a:ext cx="958917" cy="261610"/>
              </a:xfrm>
              <a:prstGeom prst="rect">
                <a:avLst/>
              </a:prstGeom>
              <a:noFill/>
            </p:spPr>
            <p:txBody>
              <a:bodyPr wrap="none" rtlCol="0">
                <a:spAutoFit/>
              </a:bodyPr>
              <a:lstStyle/>
              <a:p>
                <a:r>
                  <a:rPr lang="en-US" sz="1100" dirty="0"/>
                  <a:t>169: U/D 4bit</a:t>
                </a:r>
              </a:p>
            </p:txBody>
          </p:sp>
        </p:grpSp>
        <p:grpSp>
          <p:nvGrpSpPr>
            <p:cNvPr id="26" name="Group 25">
              <a:extLst>
                <a:ext uri="{FF2B5EF4-FFF2-40B4-BE49-F238E27FC236}">
                  <a16:creationId xmlns:a16="http://schemas.microsoft.com/office/drawing/2014/main" id="{6D4C013D-364B-A205-D343-8216ECC7D13E}"/>
                </a:ext>
              </a:extLst>
            </p:cNvPr>
            <p:cNvGrpSpPr/>
            <p:nvPr/>
          </p:nvGrpSpPr>
          <p:grpSpPr>
            <a:xfrm>
              <a:off x="5260688" y="3084443"/>
              <a:ext cx="1351992" cy="1138520"/>
              <a:chOff x="5260688" y="4385185"/>
              <a:chExt cx="1351992" cy="1138520"/>
            </a:xfrm>
          </p:grpSpPr>
          <p:pic>
            <p:nvPicPr>
              <p:cNvPr id="28" name="Picture 27">
                <a:extLst>
                  <a:ext uri="{FF2B5EF4-FFF2-40B4-BE49-F238E27FC236}">
                    <a16:creationId xmlns:a16="http://schemas.microsoft.com/office/drawing/2014/main" id="{7BBE6DFE-C2EA-D853-1B46-854B2393BF48}"/>
                  </a:ext>
                </a:extLst>
              </p:cNvPr>
              <p:cNvPicPr>
                <a:picLocks noChangeAspect="1"/>
              </p:cNvPicPr>
              <p:nvPr/>
            </p:nvPicPr>
            <p:blipFill>
              <a:blip r:embed="rId3"/>
              <a:stretch>
                <a:fillRect/>
              </a:stretch>
            </p:blipFill>
            <p:spPr>
              <a:xfrm>
                <a:off x="5260688" y="4385185"/>
                <a:ext cx="1351992" cy="1138520"/>
              </a:xfrm>
              <a:prstGeom prst="rect">
                <a:avLst/>
              </a:prstGeom>
            </p:spPr>
          </p:pic>
          <p:sp>
            <p:nvSpPr>
              <p:cNvPr id="30" name="TextBox 29">
                <a:extLst>
                  <a:ext uri="{FF2B5EF4-FFF2-40B4-BE49-F238E27FC236}">
                    <a16:creationId xmlns:a16="http://schemas.microsoft.com/office/drawing/2014/main" id="{E3786DE5-A757-5443-B325-352A5F6C5DBB}"/>
                  </a:ext>
                </a:extLst>
              </p:cNvPr>
              <p:cNvSpPr txBox="1"/>
              <p:nvPr/>
            </p:nvSpPr>
            <p:spPr>
              <a:xfrm rot="16200000">
                <a:off x="5396304" y="4913441"/>
                <a:ext cx="958917" cy="261610"/>
              </a:xfrm>
              <a:prstGeom prst="rect">
                <a:avLst/>
              </a:prstGeom>
              <a:noFill/>
            </p:spPr>
            <p:txBody>
              <a:bodyPr wrap="none" rtlCol="0">
                <a:spAutoFit/>
              </a:bodyPr>
              <a:lstStyle/>
              <a:p>
                <a:r>
                  <a:rPr lang="en-US" sz="1100" dirty="0"/>
                  <a:t>169: U/D 4bit</a:t>
                </a:r>
              </a:p>
            </p:txBody>
          </p:sp>
        </p:grpSp>
      </p:grpSp>
      <p:pic>
        <p:nvPicPr>
          <p:cNvPr id="37" name="Picture 2" descr="74HC245 Octal Bus Transceiver Pinout, Examples, Datasheet, Applications">
            <a:extLst>
              <a:ext uri="{FF2B5EF4-FFF2-40B4-BE49-F238E27FC236}">
                <a16:creationId xmlns:a16="http://schemas.microsoft.com/office/drawing/2014/main" id="{CE9BE331-3178-622F-B371-F7E3E4DB7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1130" y="3714930"/>
            <a:ext cx="2629848" cy="161651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Stack Pointer (v2.0)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9</a:t>
            </a:fld>
            <a:endParaRPr lang="en-US" b="1" dirty="0">
              <a:solidFill>
                <a:schemeClr val="bg1"/>
              </a:solidFill>
            </a:endParaRPr>
          </a:p>
        </p:txBody>
      </p:sp>
      <p:sp>
        <p:nvSpPr>
          <p:cNvPr id="54" name="Rectangle 53">
            <a:hlinkClick r:id="rId5" action="ppaction://hlinksldjump"/>
            <a:extLst>
              <a:ext uri="{FF2B5EF4-FFF2-40B4-BE49-F238E27FC236}">
                <a16:creationId xmlns:a16="http://schemas.microsoft.com/office/drawing/2014/main" id="{937B51B3-D276-C502-FD50-11FDDE5EA8D0}"/>
              </a:ext>
            </a:extLst>
          </p:cNvPr>
          <p:cNvSpPr/>
          <p:nvPr/>
        </p:nvSpPr>
        <p:spPr>
          <a:xfrm>
            <a:off x="2173482" y="361759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56" name="Rectangle 55">
            <a:hlinkClick r:id="rId5" action="ppaction://hlinksldjump"/>
            <a:extLst>
              <a:ext uri="{FF2B5EF4-FFF2-40B4-BE49-F238E27FC236}">
                <a16:creationId xmlns:a16="http://schemas.microsoft.com/office/drawing/2014/main" id="{CADE5DE7-4F52-174E-EBC3-46541AC65568}"/>
              </a:ext>
            </a:extLst>
          </p:cNvPr>
          <p:cNvSpPr/>
          <p:nvPr/>
        </p:nvSpPr>
        <p:spPr>
          <a:xfrm>
            <a:off x="2173482" y="32362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sp>
        <p:nvSpPr>
          <p:cNvPr id="64" name="TextBox 63">
            <a:extLst>
              <a:ext uri="{FF2B5EF4-FFF2-40B4-BE49-F238E27FC236}">
                <a16:creationId xmlns:a16="http://schemas.microsoft.com/office/drawing/2014/main" id="{526D4A2B-AD50-1A1B-D68C-708D17F554C4}"/>
              </a:ext>
            </a:extLst>
          </p:cNvPr>
          <p:cNvSpPr txBox="1"/>
          <p:nvPr/>
        </p:nvSpPr>
        <p:spPr>
          <a:xfrm>
            <a:off x="3077089" y="5201863"/>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67" name="TextBox 66">
            <a:extLst>
              <a:ext uri="{FF2B5EF4-FFF2-40B4-BE49-F238E27FC236}">
                <a16:creationId xmlns:a16="http://schemas.microsoft.com/office/drawing/2014/main" id="{294E4708-B74D-1E94-9409-4D07C1136582}"/>
              </a:ext>
            </a:extLst>
          </p:cNvPr>
          <p:cNvSpPr txBox="1"/>
          <p:nvPr/>
        </p:nvSpPr>
        <p:spPr>
          <a:xfrm>
            <a:off x="3473656" y="5069832"/>
            <a:ext cx="649537" cy="261610"/>
          </a:xfrm>
          <a:prstGeom prst="rect">
            <a:avLst/>
          </a:prstGeom>
          <a:noFill/>
        </p:spPr>
        <p:txBody>
          <a:bodyPr wrap="none" rtlCol="0">
            <a:spAutoFit/>
          </a:bodyPr>
          <a:lstStyle/>
          <a:p>
            <a:r>
              <a:rPr lang="en-US" sz="1100" dirty="0"/>
              <a:t>(Load 0)</a:t>
            </a:r>
          </a:p>
        </p:txBody>
      </p:sp>
      <p:pic>
        <p:nvPicPr>
          <p:cNvPr id="7" name="Picture 6">
            <a:hlinkClick r:id="rId6"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7"/>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9</a:t>
            </a:fld>
            <a:endParaRPr lang="en-US" b="1" dirty="0">
              <a:solidFill>
                <a:schemeClr val="bg1"/>
              </a:solidFill>
            </a:endParaRPr>
          </a:p>
        </p:txBody>
      </p:sp>
      <p:sp>
        <p:nvSpPr>
          <p:cNvPr id="3" name="Rectangle 2">
            <a:extLst>
              <a:ext uri="{FF2B5EF4-FFF2-40B4-BE49-F238E27FC236}">
                <a16:creationId xmlns:a16="http://schemas.microsoft.com/office/drawing/2014/main" id="{42BCF4FB-D40E-DD06-1894-07B84CA12B76}"/>
              </a:ext>
            </a:extLst>
          </p:cNvPr>
          <p:cNvSpPr/>
          <p:nvPr/>
        </p:nvSpPr>
        <p:spPr>
          <a:xfrm>
            <a:off x="10295432" y="903066"/>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1" name="Arrow: Right 10">
            <a:extLst>
              <a:ext uri="{FF2B5EF4-FFF2-40B4-BE49-F238E27FC236}">
                <a16:creationId xmlns:a16="http://schemas.microsoft.com/office/drawing/2014/main" id="{3AB22969-5116-4903-87BC-5103C382144A}"/>
              </a:ext>
            </a:extLst>
          </p:cNvPr>
          <p:cNvSpPr/>
          <p:nvPr/>
        </p:nvSpPr>
        <p:spPr>
          <a:xfrm>
            <a:off x="9243974" y="4142950"/>
            <a:ext cx="101883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A7..A0</a:t>
            </a:r>
          </a:p>
        </p:txBody>
      </p:sp>
      <p:sp>
        <p:nvSpPr>
          <p:cNvPr id="12" name="Arrow: Right 11">
            <a:extLst>
              <a:ext uri="{FF2B5EF4-FFF2-40B4-BE49-F238E27FC236}">
                <a16:creationId xmlns:a16="http://schemas.microsoft.com/office/drawing/2014/main" id="{AC9E7723-AE45-1C04-039E-79A7DC0F09FA}"/>
              </a:ext>
            </a:extLst>
          </p:cNvPr>
          <p:cNvSpPr/>
          <p:nvPr/>
        </p:nvSpPr>
        <p:spPr>
          <a:xfrm>
            <a:off x="8262140" y="1457761"/>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A15..A8</a:t>
            </a:r>
          </a:p>
        </p:txBody>
      </p:sp>
      <p:grpSp>
        <p:nvGrpSpPr>
          <p:cNvPr id="14" name="Group 13">
            <a:extLst>
              <a:ext uri="{FF2B5EF4-FFF2-40B4-BE49-F238E27FC236}">
                <a16:creationId xmlns:a16="http://schemas.microsoft.com/office/drawing/2014/main" id="{10EB6011-8417-E5C8-0D15-178F50E34FBE}"/>
              </a:ext>
            </a:extLst>
          </p:cNvPr>
          <p:cNvGrpSpPr/>
          <p:nvPr/>
        </p:nvGrpSpPr>
        <p:grpSpPr>
          <a:xfrm>
            <a:off x="6509659" y="1033443"/>
            <a:ext cx="1649961" cy="1759001"/>
            <a:chOff x="6509659" y="1033443"/>
            <a:chExt cx="1649961" cy="1759001"/>
          </a:xfrm>
        </p:grpSpPr>
        <p:pic>
          <p:nvPicPr>
            <p:cNvPr id="17" name="Picture 16">
              <a:extLst>
                <a:ext uri="{FF2B5EF4-FFF2-40B4-BE49-F238E27FC236}">
                  <a16:creationId xmlns:a16="http://schemas.microsoft.com/office/drawing/2014/main" id="{862C16C8-7216-37FF-8F6E-033E5E44D1ED}"/>
                </a:ext>
              </a:extLst>
            </p:cNvPr>
            <p:cNvPicPr>
              <a:picLocks noChangeAspect="1"/>
            </p:cNvPicPr>
            <p:nvPr/>
          </p:nvPicPr>
          <p:blipFill rotWithShape="1">
            <a:blip r:embed="rId8"/>
            <a:srcRect l="24506" t="8997" r="26094" b="1220"/>
            <a:stretch/>
          </p:blipFill>
          <p:spPr>
            <a:xfrm>
              <a:off x="6509659" y="1033443"/>
              <a:ext cx="1649961" cy="1759001"/>
            </a:xfrm>
            <a:prstGeom prst="rect">
              <a:avLst/>
            </a:prstGeom>
          </p:spPr>
        </p:pic>
        <p:sp>
          <p:nvSpPr>
            <p:cNvPr id="19" name="TextBox 18">
              <a:extLst>
                <a:ext uri="{FF2B5EF4-FFF2-40B4-BE49-F238E27FC236}">
                  <a16:creationId xmlns:a16="http://schemas.microsoft.com/office/drawing/2014/main" id="{09A54FFB-B9E1-E005-4C32-E0C6F12B0259}"/>
                </a:ext>
              </a:extLst>
            </p:cNvPr>
            <p:cNvSpPr txBox="1"/>
            <p:nvPr/>
          </p:nvSpPr>
          <p:spPr>
            <a:xfrm rot="16200000">
              <a:off x="6730474" y="1619573"/>
              <a:ext cx="1416606" cy="276999"/>
            </a:xfrm>
            <a:prstGeom prst="rect">
              <a:avLst/>
            </a:prstGeom>
            <a:noFill/>
          </p:spPr>
          <p:txBody>
            <a:bodyPr wrap="none" rtlCol="0">
              <a:spAutoFit/>
            </a:bodyPr>
            <a:lstStyle/>
            <a:p>
              <a:r>
                <a:rPr lang="en-US" sz="1200" dirty="0"/>
                <a:t>574: Stack  </a:t>
              </a:r>
              <a:r>
                <a:rPr lang="en-US" sz="1200" dirty="0" err="1"/>
                <a:t>Ptr</a:t>
              </a:r>
              <a:r>
                <a:rPr lang="en-US" sz="1200" dirty="0"/>
                <a:t> Page</a:t>
              </a:r>
            </a:p>
          </p:txBody>
        </p:sp>
      </p:grpSp>
      <p:sp>
        <p:nvSpPr>
          <p:cNvPr id="32" name="Arrow: Right 31">
            <a:extLst>
              <a:ext uri="{FF2B5EF4-FFF2-40B4-BE49-F238E27FC236}">
                <a16:creationId xmlns:a16="http://schemas.microsoft.com/office/drawing/2014/main" id="{99E219FC-4E3F-6FA4-FF71-AE2712A706D3}"/>
              </a:ext>
            </a:extLst>
          </p:cNvPr>
          <p:cNvSpPr/>
          <p:nvPr/>
        </p:nvSpPr>
        <p:spPr>
          <a:xfrm>
            <a:off x="6282629" y="3637564"/>
            <a:ext cx="77539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A7..A4</a:t>
            </a:r>
          </a:p>
        </p:txBody>
      </p:sp>
      <p:sp>
        <p:nvSpPr>
          <p:cNvPr id="38" name="TextBox 37">
            <a:extLst>
              <a:ext uri="{FF2B5EF4-FFF2-40B4-BE49-F238E27FC236}">
                <a16:creationId xmlns:a16="http://schemas.microsoft.com/office/drawing/2014/main" id="{65BCA08D-6914-4FA9-6843-486544AB288A}"/>
              </a:ext>
            </a:extLst>
          </p:cNvPr>
          <p:cNvSpPr txBox="1"/>
          <p:nvPr/>
        </p:nvSpPr>
        <p:spPr>
          <a:xfrm rot="16200000">
            <a:off x="7610974" y="4189116"/>
            <a:ext cx="941155" cy="276999"/>
          </a:xfrm>
          <a:prstGeom prst="rect">
            <a:avLst/>
          </a:prstGeom>
          <a:noFill/>
        </p:spPr>
        <p:txBody>
          <a:bodyPr wrap="none" rtlCol="0">
            <a:spAutoFit/>
          </a:bodyPr>
          <a:lstStyle/>
          <a:p>
            <a:r>
              <a:rPr lang="en-US" sz="1200" dirty="0"/>
              <a:t>245: 3-State</a:t>
            </a:r>
          </a:p>
        </p:txBody>
      </p:sp>
      <p:sp>
        <p:nvSpPr>
          <p:cNvPr id="40" name="TextBox 39">
            <a:hlinkClick r:id="rId9" action="ppaction://hlinksldjump"/>
            <a:extLst>
              <a:ext uri="{FF2B5EF4-FFF2-40B4-BE49-F238E27FC236}">
                <a16:creationId xmlns:a16="http://schemas.microsoft.com/office/drawing/2014/main" id="{61B43875-10FB-89AD-15EC-62AA6841E7AE}"/>
              </a:ext>
            </a:extLst>
          </p:cNvPr>
          <p:cNvSpPr txBox="1"/>
          <p:nvPr/>
        </p:nvSpPr>
        <p:spPr>
          <a:xfrm>
            <a:off x="2241268" y="6005884"/>
            <a:ext cx="1385572" cy="215444"/>
          </a:xfrm>
          <a:prstGeom prst="rect">
            <a:avLst/>
          </a:prstGeom>
          <a:solidFill>
            <a:schemeClr val="bg1"/>
          </a:solidFill>
          <a:ln>
            <a:solidFill>
              <a:schemeClr val="accent1"/>
            </a:solidFill>
          </a:ln>
        </p:spPr>
        <p:txBody>
          <a:bodyPr wrap="none" tIns="0" bIns="0" rtlCol="0">
            <a:spAutoFit/>
          </a:bodyPr>
          <a:lstStyle/>
          <a:p>
            <a:r>
              <a:rPr lang="en-US" sz="1400" dirty="0"/>
              <a:t>Stack Pointer OE</a:t>
            </a:r>
          </a:p>
        </p:txBody>
      </p:sp>
      <p:cxnSp>
        <p:nvCxnSpPr>
          <p:cNvPr id="51" name="Connector: Elbow 50">
            <a:extLst>
              <a:ext uri="{FF2B5EF4-FFF2-40B4-BE49-F238E27FC236}">
                <a16:creationId xmlns:a16="http://schemas.microsoft.com/office/drawing/2014/main" id="{8FD6E9B4-2C43-771E-BDD3-B8342AAD8B2A}"/>
              </a:ext>
            </a:extLst>
          </p:cNvPr>
          <p:cNvCxnSpPr>
            <a:cxnSpLocks/>
            <a:stCxn id="40" idx="3"/>
          </p:cNvCxnSpPr>
          <p:nvPr/>
        </p:nvCxnSpPr>
        <p:spPr>
          <a:xfrm flipV="1">
            <a:off x="3626840" y="5087842"/>
            <a:ext cx="3743778" cy="1025764"/>
          </a:xfrm>
          <a:prstGeom prst="bentConnector3">
            <a:avLst>
              <a:gd name="adj1" fmla="val 99342"/>
            </a:avLst>
          </a:prstGeom>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9ED2C1B-B6F3-3714-3952-8538F53A2C05}"/>
              </a:ext>
            </a:extLst>
          </p:cNvPr>
          <p:cNvSpPr/>
          <p:nvPr/>
        </p:nvSpPr>
        <p:spPr>
          <a:xfrm>
            <a:off x="6863753" y="4817581"/>
            <a:ext cx="1222804" cy="201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CFC39A3D-7F2B-DCAC-BC41-28BE3C6B2C5F}"/>
              </a:ext>
            </a:extLst>
          </p:cNvPr>
          <p:cNvSpPr/>
          <p:nvPr/>
        </p:nvSpPr>
        <p:spPr>
          <a:xfrm>
            <a:off x="6276499" y="4504340"/>
            <a:ext cx="80159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A3..A0</a:t>
            </a:r>
          </a:p>
        </p:txBody>
      </p:sp>
      <p:cxnSp>
        <p:nvCxnSpPr>
          <p:cNvPr id="62" name="Straight Arrow Connector 61">
            <a:extLst>
              <a:ext uri="{FF2B5EF4-FFF2-40B4-BE49-F238E27FC236}">
                <a16:creationId xmlns:a16="http://schemas.microsoft.com/office/drawing/2014/main" id="{CD002F19-C71A-2AC4-0031-B82E26D4A226}"/>
              </a:ext>
            </a:extLst>
          </p:cNvPr>
          <p:cNvCxnSpPr>
            <a:endCxn id="30" idx="1"/>
          </p:cNvCxnSpPr>
          <p:nvPr/>
        </p:nvCxnSpPr>
        <p:spPr>
          <a:xfrm flipV="1">
            <a:off x="5655700" y="4227078"/>
            <a:ext cx="5724" cy="27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DEDEFB5-CC01-AC30-AE65-9CB4E9F58C23}"/>
              </a:ext>
            </a:extLst>
          </p:cNvPr>
          <p:cNvCxnSpPr>
            <a:cxnSpLocks/>
            <a:stCxn id="56" idx="3"/>
          </p:cNvCxnSpPr>
          <p:nvPr/>
        </p:nvCxnSpPr>
        <p:spPr>
          <a:xfrm flipV="1">
            <a:off x="3636522" y="3235430"/>
            <a:ext cx="1535842" cy="922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8EA89648-6381-8C96-DE0A-865C7564E477}"/>
              </a:ext>
            </a:extLst>
          </p:cNvPr>
          <p:cNvCxnSpPr>
            <a:cxnSpLocks/>
            <a:stCxn id="56" idx="3"/>
          </p:cNvCxnSpPr>
          <p:nvPr/>
        </p:nvCxnSpPr>
        <p:spPr>
          <a:xfrm>
            <a:off x="3636522" y="3327728"/>
            <a:ext cx="1556786" cy="121140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BC4D2923-FB01-76D9-33D7-120F7F0B8E85}"/>
              </a:ext>
            </a:extLst>
          </p:cNvPr>
          <p:cNvCxnSpPr/>
          <p:nvPr/>
        </p:nvCxnSpPr>
        <p:spPr>
          <a:xfrm flipV="1">
            <a:off x="3636522" y="3419168"/>
            <a:ext cx="1556786" cy="295762"/>
          </a:xfrm>
          <a:prstGeom prst="bentConnector3">
            <a:avLst>
              <a:gd name="adj1" fmla="val 63646"/>
            </a:avLst>
          </a:prstGeom>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699B1EAD-DCEC-DBD6-B08B-B4BBD8586A43}"/>
              </a:ext>
            </a:extLst>
          </p:cNvPr>
          <p:cNvCxnSpPr>
            <a:cxnSpLocks/>
            <a:stCxn id="54" idx="3"/>
          </p:cNvCxnSpPr>
          <p:nvPr/>
        </p:nvCxnSpPr>
        <p:spPr>
          <a:xfrm>
            <a:off x="3636522" y="3709030"/>
            <a:ext cx="1604170" cy="943659"/>
          </a:xfrm>
          <a:prstGeom prst="bentConnector3">
            <a:avLst>
              <a:gd name="adj1" fmla="val 61515"/>
            </a:avLst>
          </a:prstGeom>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5ABCCD54-A421-0BD9-1765-3D659FA393D2}"/>
              </a:ext>
            </a:extLst>
          </p:cNvPr>
          <p:cNvCxnSpPr>
            <a:cxnSpLocks/>
            <a:stCxn id="64" idx="3"/>
          </p:cNvCxnSpPr>
          <p:nvPr/>
        </p:nvCxnSpPr>
        <p:spPr>
          <a:xfrm>
            <a:off x="3353506" y="5282655"/>
            <a:ext cx="1839802" cy="48787"/>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8" name="Connector: Elbow 87">
            <a:extLst>
              <a:ext uri="{FF2B5EF4-FFF2-40B4-BE49-F238E27FC236}">
                <a16:creationId xmlns:a16="http://schemas.microsoft.com/office/drawing/2014/main" id="{D2191069-30C0-0D8D-655E-49A038F9DB76}"/>
              </a:ext>
            </a:extLst>
          </p:cNvPr>
          <p:cNvCxnSpPr>
            <a:cxnSpLocks/>
            <a:stCxn id="64" idx="3"/>
          </p:cNvCxnSpPr>
          <p:nvPr/>
        </p:nvCxnSpPr>
        <p:spPr>
          <a:xfrm flipV="1">
            <a:off x="3353506" y="4039640"/>
            <a:ext cx="1818858" cy="1243015"/>
          </a:xfrm>
          <a:prstGeom prst="bentConnector3">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1355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3|10.2|4.3|0.9|1.4|1.5|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101390</TotalTime>
  <Words>8115</Words>
  <Application>Microsoft Office PowerPoint</Application>
  <PresentationFormat>Widescreen</PresentationFormat>
  <Paragraphs>2917</Paragraphs>
  <Slides>67</Slides>
  <Notes>14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Calibri Light</vt:lpstr>
      <vt:lpstr>Consolas</vt:lpstr>
      <vt:lpstr>Wingdings</vt:lpstr>
      <vt:lpstr>Office Theme</vt:lpstr>
      <vt:lpstr>And the Name …</vt:lpstr>
      <vt:lpstr>PowerPoint Presentation</vt:lpstr>
      <vt:lpstr>ByteFrost V2.0 – 16bit Address</vt:lpstr>
      <vt:lpstr>Unified Bus Operation (v2.0)</vt:lpstr>
      <vt:lpstr>Address Bus Arbiter (v2.0)</vt:lpstr>
      <vt:lpstr>Address Map Decoder (v2.0)</vt:lpstr>
      <vt:lpstr>SRAM (v2.0)</vt:lpstr>
      <vt:lpstr>Data Pointer (v2.0)</vt:lpstr>
      <vt:lpstr>Stack Pointer (v2.0)</vt:lpstr>
      <vt:lpstr>Fetch State Machine (v2.0)</vt:lpstr>
      <vt:lpstr>Sharing the Data and Address Buses during Fetch Cycle</vt:lpstr>
      <vt:lpstr>Micro Instructions EEPROMs (v2.0)</vt:lpstr>
      <vt:lpstr>Program Counter (v2.0)</vt:lpstr>
      <vt:lpstr>EEPROM (v2.0)</vt:lpstr>
      <vt:lpstr>ByteFrost V1.0 – First Working Version</vt:lpstr>
      <vt:lpstr>Fetch State Machine Example</vt:lpstr>
      <vt:lpstr>Hardware</vt:lpstr>
      <vt:lpstr>Register File</vt:lpstr>
      <vt:lpstr>Registers Schematics</vt:lpstr>
      <vt:lpstr>Register Out (RO) Select</vt:lpstr>
      <vt:lpstr>Clock</vt:lpstr>
      <vt:lpstr>Clock Gating</vt:lpstr>
      <vt:lpstr>Micro Instructions EEPROMs</vt:lpstr>
      <vt:lpstr>Program Counter</vt:lpstr>
      <vt:lpstr>Fetch State Machine</vt:lpstr>
      <vt:lpstr>Fetch State Machine</vt:lpstr>
      <vt:lpstr>OpCode Decoder</vt:lpstr>
      <vt:lpstr>Output H Register to Data Bus</vt:lpstr>
      <vt:lpstr>PowerPoint Presentation</vt:lpstr>
      <vt:lpstr>Branch</vt:lpstr>
      <vt:lpstr>ALU OpCodes 2,3,7</vt:lpstr>
      <vt:lpstr>ALU: ADD Carry/SUB Carry</vt:lpstr>
      <vt:lpstr>SRAM (v1.0)</vt:lpstr>
      <vt:lpstr>Display</vt:lpstr>
      <vt:lpstr>Display Load</vt:lpstr>
      <vt:lpstr>SD Card – Page Load / Store</vt:lpstr>
      <vt:lpstr>Op Code  &amp; Micro Instruction</vt:lpstr>
      <vt:lpstr>Assembler Syntax</vt:lpstr>
      <vt:lpstr>Instruction set families</vt:lpstr>
      <vt:lpstr>Instruction set</vt:lpstr>
      <vt:lpstr>Micro-Instructions Control: NOP Instruction (00000)</vt:lpstr>
      <vt:lpstr>Micro-Instructions Control: BREAK (00001)</vt:lpstr>
      <vt:lpstr>ALU with changes</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ALU</vt:lpstr>
      <vt:lpstr>And the Name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 File</dc:title>
  <dc:creator>Ron Keidar</dc:creator>
  <cp:lastModifiedBy>Ron Keidar</cp:lastModifiedBy>
  <cp:revision>108</cp:revision>
  <cp:lastPrinted>2024-03-20T05:35:32Z</cp:lastPrinted>
  <dcterms:created xsi:type="dcterms:W3CDTF">2022-02-06T02:47:09Z</dcterms:created>
  <dcterms:modified xsi:type="dcterms:W3CDTF">2024-06-03T05:56:21Z</dcterms:modified>
</cp:coreProperties>
</file>